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2" r:id="rId4"/>
    <p:sldMasterId id="2147483932" r:id="rId5"/>
  </p:sldMasterIdLst>
  <p:notesMasterIdLst>
    <p:notesMasterId r:id="rId33"/>
  </p:notesMasterIdLst>
  <p:handoutMasterIdLst>
    <p:handoutMasterId r:id="rId34"/>
  </p:handoutMasterIdLst>
  <p:sldIdLst>
    <p:sldId id="2088198213" r:id="rId6"/>
    <p:sldId id="2147474052" r:id="rId7"/>
    <p:sldId id="3221" r:id="rId8"/>
    <p:sldId id="2147473935" r:id="rId9"/>
    <p:sldId id="2147474069" r:id="rId10"/>
    <p:sldId id="2141412251" r:id="rId11"/>
    <p:sldId id="2147473934" r:id="rId12"/>
    <p:sldId id="2147473933" r:id="rId13"/>
    <p:sldId id="2147474053" r:id="rId14"/>
    <p:sldId id="2147474067" r:id="rId15"/>
    <p:sldId id="2147474065" r:id="rId16"/>
    <p:sldId id="2147474066" r:id="rId17"/>
    <p:sldId id="2147474068" r:id="rId18"/>
    <p:sldId id="2147474062" r:id="rId19"/>
    <p:sldId id="2147474061" r:id="rId20"/>
    <p:sldId id="2147474060" r:id="rId21"/>
    <p:sldId id="2147474054" r:id="rId22"/>
    <p:sldId id="2147474064" r:id="rId23"/>
    <p:sldId id="2147474063" r:id="rId24"/>
    <p:sldId id="2141412465" r:id="rId25"/>
    <p:sldId id="2147474059" r:id="rId26"/>
    <p:sldId id="2147474058" r:id="rId27"/>
    <p:sldId id="2147474057" r:id="rId28"/>
    <p:sldId id="2147474056" r:id="rId29"/>
    <p:sldId id="2147474055" r:id="rId30"/>
    <p:sldId id="2141412131" r:id="rId31"/>
    <p:sldId id="2147469418" r:id="rId32"/>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3408">
          <p15:clr>
            <a:srgbClr val="A4A3A4"/>
          </p15:clr>
        </p15:guide>
        <p15:guide id="3" pos="384">
          <p15:clr>
            <a:srgbClr val="A4A3A4"/>
          </p15:clr>
        </p15:guide>
        <p15:guide id="4" pos="7296">
          <p15:clr>
            <a:srgbClr val="A4A3A4"/>
          </p15:clr>
        </p15:guide>
        <p15:guide id="5" orient="horz" pos="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288"/>
    <a:srgbClr val="000000"/>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39ED5-7D60-42DC-B4E8-88CA3B903E68}" v="79" dt="2026-05-19T14:19:27.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6" autoAdjust="0"/>
    <p:restoredTop sz="77109" autoAdjust="0"/>
  </p:normalViewPr>
  <p:slideViewPr>
    <p:cSldViewPr showGuides="1">
      <p:cViewPr varScale="1">
        <p:scale>
          <a:sx n="77" d="100"/>
          <a:sy n="77" d="100"/>
        </p:scale>
        <p:origin x="2358" y="294"/>
      </p:cViewPr>
      <p:guideLst>
        <p:guide orient="horz" pos="4224"/>
        <p:guide orient="horz" pos="3408"/>
        <p:guide pos="384"/>
        <p:guide pos="7296"/>
        <p:guide orient="horz" pos="864"/>
      </p:guideLst>
    </p:cSldViewPr>
  </p:slideViewPr>
  <p:notesTextViewPr>
    <p:cViewPr>
      <p:scale>
        <a:sx n="100" d="100"/>
        <a:sy n="100" d="100"/>
      </p:scale>
      <p:origin x="0" y="0"/>
    </p:cViewPr>
  </p:notesTextViewPr>
  <p:notesViewPr>
    <p:cSldViewPr showGuides="1">
      <p:cViewPr varScale="1">
        <p:scale>
          <a:sx n="120" d="100"/>
          <a:sy n="120" d="100"/>
        </p:scale>
        <p:origin x="37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gelstien, Warren" userId="3542a66a-6af6-4f8b-8a4d-7c41a2951990" providerId="ADAL" clId="{EDEDDC14-E44C-4A14-BAB0-A30D9E41D39B}"/>
    <pc:docChg chg="custSel addSld delSld modSld sldOrd">
      <pc:chgData name="Hagelstien, Warren" userId="3542a66a-6af6-4f8b-8a4d-7c41a2951990" providerId="ADAL" clId="{EDEDDC14-E44C-4A14-BAB0-A30D9E41D39B}" dt="2026-05-19T14:26:47.858" v="3220"/>
      <pc:docMkLst>
        <pc:docMk/>
      </pc:docMkLst>
      <pc:sldChg chg="mod modShow">
        <pc:chgData name="Hagelstien, Warren" userId="3542a66a-6af6-4f8b-8a4d-7c41a2951990" providerId="ADAL" clId="{EDEDDC14-E44C-4A14-BAB0-A30D9E41D39B}" dt="2026-05-19T14:19:31.759" v="3195" actId="729"/>
        <pc:sldMkLst>
          <pc:docMk/>
          <pc:sldMk cId="548538898" sldId="2141412131"/>
        </pc:sldMkLst>
      </pc:sldChg>
      <pc:sldChg chg="addSp delSp modSp mod">
        <pc:chgData name="Hagelstien, Warren" userId="3542a66a-6af6-4f8b-8a4d-7c41a2951990" providerId="ADAL" clId="{EDEDDC14-E44C-4A14-BAB0-A30D9E41D39B}" dt="2026-05-14T16:19:10.917" v="109" actId="20577"/>
        <pc:sldMkLst>
          <pc:docMk/>
          <pc:sldMk cId="1865364807" sldId="2141412251"/>
        </pc:sldMkLst>
        <pc:spChg chg="mod">
          <ac:chgData name="Hagelstien, Warren" userId="3542a66a-6af6-4f8b-8a4d-7c41a2951990" providerId="ADAL" clId="{EDEDDC14-E44C-4A14-BAB0-A30D9E41D39B}" dt="2026-05-14T16:19:10.917" v="109" actId="20577"/>
          <ac:spMkLst>
            <pc:docMk/>
            <pc:sldMk cId="1865364807" sldId="2141412251"/>
            <ac:spMk id="3" creationId="{B4012514-94E0-9699-27FE-B085CAFBD0FE}"/>
          </ac:spMkLst>
        </pc:spChg>
        <pc:picChg chg="add mod">
          <ac:chgData name="Hagelstien, Warren" userId="3542a66a-6af6-4f8b-8a4d-7c41a2951990" providerId="ADAL" clId="{EDEDDC14-E44C-4A14-BAB0-A30D9E41D39B}" dt="2026-05-14T16:17:41.008" v="60" actId="14100"/>
          <ac:picMkLst>
            <pc:docMk/>
            <pc:sldMk cId="1865364807" sldId="2141412251"/>
            <ac:picMk id="7" creationId="{4F76DFEC-5CB9-79E9-5A16-610B40E2689B}"/>
          </ac:picMkLst>
        </pc:picChg>
        <pc:picChg chg="add mod">
          <ac:chgData name="Hagelstien, Warren" userId="3542a66a-6af6-4f8b-8a4d-7c41a2951990" providerId="ADAL" clId="{EDEDDC14-E44C-4A14-BAB0-A30D9E41D39B}" dt="2026-05-14T16:17:47.783" v="61" actId="14100"/>
          <ac:picMkLst>
            <pc:docMk/>
            <pc:sldMk cId="1865364807" sldId="2141412251"/>
            <ac:picMk id="9" creationId="{4902C38D-01CF-7B69-44DD-237ADE606932}"/>
          </ac:picMkLst>
        </pc:picChg>
      </pc:sldChg>
      <pc:sldChg chg="addSp delSp modSp mod ord">
        <pc:chgData name="Hagelstien, Warren" userId="3542a66a-6af6-4f8b-8a4d-7c41a2951990" providerId="ADAL" clId="{EDEDDC14-E44C-4A14-BAB0-A30D9E41D39B}" dt="2026-05-19T14:26:47.858" v="3220"/>
        <pc:sldMkLst>
          <pc:docMk/>
          <pc:sldMk cId="3690904618" sldId="2141412465"/>
        </pc:sldMkLst>
        <pc:spChg chg="add mod">
          <ac:chgData name="Hagelstien, Warren" userId="3542a66a-6af6-4f8b-8a4d-7c41a2951990" providerId="ADAL" clId="{EDEDDC14-E44C-4A14-BAB0-A30D9E41D39B}" dt="2026-05-19T13:23:51.374" v="2102" actId="20577"/>
          <ac:spMkLst>
            <pc:docMk/>
            <pc:sldMk cId="3690904618" sldId="2141412465"/>
            <ac:spMk id="2" creationId="{DE9C9C68-0725-D905-EB00-FAF82AD79910}"/>
          </ac:spMkLst>
        </pc:spChg>
        <pc:spChg chg="mod">
          <ac:chgData name="Hagelstien, Warren" userId="3542a66a-6af6-4f8b-8a4d-7c41a2951990" providerId="ADAL" clId="{EDEDDC14-E44C-4A14-BAB0-A30D9E41D39B}" dt="2026-05-19T13:16:28.524" v="1491" actId="20577"/>
          <ac:spMkLst>
            <pc:docMk/>
            <pc:sldMk cId="3690904618" sldId="2141412465"/>
            <ac:spMk id="3" creationId="{3CF17D6C-CCD5-0F02-3FE5-9C0FF439E2A3}"/>
          </ac:spMkLst>
        </pc:spChg>
        <pc:picChg chg="del">
          <ac:chgData name="Hagelstien, Warren" userId="3542a66a-6af6-4f8b-8a4d-7c41a2951990" providerId="ADAL" clId="{EDEDDC14-E44C-4A14-BAB0-A30D9E41D39B}" dt="2026-05-19T13:16:31.586" v="1492" actId="478"/>
          <ac:picMkLst>
            <pc:docMk/>
            <pc:sldMk cId="3690904618" sldId="2141412465"/>
            <ac:picMk id="8" creationId="{3979EB8F-323E-173D-B69E-0C75E9B74FA7}"/>
          </ac:picMkLst>
        </pc:picChg>
        <pc:picChg chg="del">
          <ac:chgData name="Hagelstien, Warren" userId="3542a66a-6af6-4f8b-8a4d-7c41a2951990" providerId="ADAL" clId="{EDEDDC14-E44C-4A14-BAB0-A30D9E41D39B}" dt="2026-05-19T13:16:32.307" v="1493" actId="478"/>
          <ac:picMkLst>
            <pc:docMk/>
            <pc:sldMk cId="3690904618" sldId="2141412465"/>
            <ac:picMk id="2050" creationId="{DCD7F594-B06E-B0F3-7D2F-CA2AE3D0A82E}"/>
          </ac:picMkLst>
        </pc:picChg>
      </pc:sldChg>
      <pc:sldChg chg="addSp delSp modSp mod modNotesTx">
        <pc:chgData name="Hagelstien, Warren" userId="3542a66a-6af6-4f8b-8a4d-7c41a2951990" providerId="ADAL" clId="{EDEDDC14-E44C-4A14-BAB0-A30D9E41D39B}" dt="2026-05-18T19:07:50.165" v="194" actId="6549"/>
        <pc:sldMkLst>
          <pc:docMk/>
          <pc:sldMk cId="3933002420" sldId="2147473933"/>
        </pc:sldMkLst>
        <pc:spChg chg="mod">
          <ac:chgData name="Hagelstien, Warren" userId="3542a66a-6af6-4f8b-8a4d-7c41a2951990" providerId="ADAL" clId="{EDEDDC14-E44C-4A14-BAB0-A30D9E41D39B}" dt="2026-05-18T19:07:37.968" v="193" actId="1036"/>
          <ac:spMkLst>
            <pc:docMk/>
            <pc:sldMk cId="3933002420" sldId="2147473933"/>
            <ac:spMk id="3" creationId="{D2A92886-BC7A-F9DE-908B-CF0DEBCAAC5E}"/>
          </ac:spMkLst>
        </pc:spChg>
        <pc:spChg chg="del">
          <ac:chgData name="Hagelstien, Warren" userId="3542a66a-6af6-4f8b-8a4d-7c41a2951990" providerId="ADAL" clId="{EDEDDC14-E44C-4A14-BAB0-A30D9E41D39B}" dt="2026-05-18T19:06:35.355" v="141" actId="478"/>
          <ac:spMkLst>
            <pc:docMk/>
            <pc:sldMk cId="3933002420" sldId="2147473933"/>
            <ac:spMk id="4" creationId="{1022BB3D-DF27-506C-D4CF-3A32AB9F028C}"/>
          </ac:spMkLst>
        </pc:spChg>
        <pc:spChg chg="mod">
          <ac:chgData name="Hagelstien, Warren" userId="3542a66a-6af6-4f8b-8a4d-7c41a2951990" providerId="ADAL" clId="{EDEDDC14-E44C-4A14-BAB0-A30D9E41D39B}" dt="2026-05-18T19:07:11.507" v="186" actId="6549"/>
          <ac:spMkLst>
            <pc:docMk/>
            <pc:sldMk cId="3933002420" sldId="2147473933"/>
            <ac:spMk id="17409" creationId="{BFB387A5-9D31-927E-E8ED-06A5075EA748}"/>
          </ac:spMkLst>
        </pc:spChg>
        <pc:picChg chg="add mod">
          <ac:chgData name="Hagelstien, Warren" userId="3542a66a-6af6-4f8b-8a4d-7c41a2951990" providerId="ADAL" clId="{EDEDDC14-E44C-4A14-BAB0-A30D9E41D39B}" dt="2026-05-18T19:07:32.816" v="192" actId="14100"/>
          <ac:picMkLst>
            <pc:docMk/>
            <pc:sldMk cId="3933002420" sldId="2147473933"/>
            <ac:picMk id="5" creationId="{6D32A26D-908D-ED66-0AFB-3D0CBE96B993}"/>
          </ac:picMkLst>
        </pc:picChg>
        <pc:picChg chg="del">
          <ac:chgData name="Hagelstien, Warren" userId="3542a66a-6af6-4f8b-8a4d-7c41a2951990" providerId="ADAL" clId="{EDEDDC14-E44C-4A14-BAB0-A30D9E41D39B}" dt="2026-05-18T19:06:20.680" v="137" actId="478"/>
          <ac:picMkLst>
            <pc:docMk/>
            <pc:sldMk cId="3933002420" sldId="2147473933"/>
            <ac:picMk id="7" creationId="{0155546E-92B6-7C98-F803-939274D689F2}"/>
          </ac:picMkLst>
        </pc:picChg>
        <pc:picChg chg="del">
          <ac:chgData name="Hagelstien, Warren" userId="3542a66a-6af6-4f8b-8a4d-7c41a2951990" providerId="ADAL" clId="{EDEDDC14-E44C-4A14-BAB0-A30D9E41D39B}" dt="2026-05-18T19:06:23.479" v="138" actId="478"/>
          <ac:picMkLst>
            <pc:docMk/>
            <pc:sldMk cId="3933002420" sldId="2147473933"/>
            <ac:picMk id="13" creationId="{5E9EEB48-2C3A-7E99-2088-E45286438EA9}"/>
          </ac:picMkLst>
        </pc:picChg>
        <pc:picChg chg="del">
          <ac:chgData name="Hagelstien, Warren" userId="3542a66a-6af6-4f8b-8a4d-7c41a2951990" providerId="ADAL" clId="{EDEDDC14-E44C-4A14-BAB0-A30D9E41D39B}" dt="2026-05-18T19:06:25.279" v="139" actId="478"/>
          <ac:picMkLst>
            <pc:docMk/>
            <pc:sldMk cId="3933002420" sldId="2147473933"/>
            <ac:picMk id="15" creationId="{42120F2A-0390-7542-25BE-F52BFA192465}"/>
          </ac:picMkLst>
        </pc:picChg>
        <pc:picChg chg="del">
          <ac:chgData name="Hagelstien, Warren" userId="3542a66a-6af6-4f8b-8a4d-7c41a2951990" providerId="ADAL" clId="{EDEDDC14-E44C-4A14-BAB0-A30D9E41D39B}" dt="2026-05-18T19:06:27.744" v="140" actId="478"/>
          <ac:picMkLst>
            <pc:docMk/>
            <pc:sldMk cId="3933002420" sldId="2147473933"/>
            <ac:picMk id="17" creationId="{48418586-C86C-2772-DFBB-AA7C1C0DD520}"/>
          </ac:picMkLst>
        </pc:picChg>
      </pc:sldChg>
      <pc:sldChg chg="addSp delSp modSp mod modNotesTx">
        <pc:chgData name="Hagelstien, Warren" userId="3542a66a-6af6-4f8b-8a4d-7c41a2951990" providerId="ADAL" clId="{EDEDDC14-E44C-4A14-BAB0-A30D9E41D39B}" dt="2026-05-18T19:02:56.252" v="136" actId="6549"/>
        <pc:sldMkLst>
          <pc:docMk/>
          <pc:sldMk cId="4269230648" sldId="2147473934"/>
        </pc:sldMkLst>
        <pc:spChg chg="mod">
          <ac:chgData name="Hagelstien, Warren" userId="3542a66a-6af6-4f8b-8a4d-7c41a2951990" providerId="ADAL" clId="{EDEDDC14-E44C-4A14-BAB0-A30D9E41D39B}" dt="2026-05-14T16:18:41.279" v="73" actId="20577"/>
          <ac:spMkLst>
            <pc:docMk/>
            <pc:sldMk cId="4269230648" sldId="2147473934"/>
            <ac:spMk id="2" creationId="{AEC6F22B-2D1D-EAC2-D063-AFF21582D120}"/>
          </ac:spMkLst>
        </pc:spChg>
        <pc:spChg chg="mod">
          <ac:chgData name="Hagelstien, Warren" userId="3542a66a-6af6-4f8b-8a4d-7c41a2951990" providerId="ADAL" clId="{EDEDDC14-E44C-4A14-BAB0-A30D9E41D39B}" dt="2026-05-14T16:20:18.630" v="116" actId="20577"/>
          <ac:spMkLst>
            <pc:docMk/>
            <pc:sldMk cId="4269230648" sldId="2147473934"/>
            <ac:spMk id="6" creationId="{44B1F50E-34C9-C591-60D2-58911C0AC39B}"/>
          </ac:spMkLst>
        </pc:spChg>
        <pc:picChg chg="add mod">
          <ac:chgData name="Hagelstien, Warren" userId="3542a66a-6af6-4f8b-8a4d-7c41a2951990" providerId="ADAL" clId="{EDEDDC14-E44C-4A14-BAB0-A30D9E41D39B}" dt="2026-05-14T16:21:16.743" v="120" actId="1076"/>
          <ac:picMkLst>
            <pc:docMk/>
            <pc:sldMk cId="4269230648" sldId="2147473934"/>
            <ac:picMk id="12" creationId="{188B0DF6-315C-7014-B3D0-4B744D1E2973}"/>
          </ac:picMkLst>
        </pc:picChg>
        <pc:picChg chg="add mod">
          <ac:chgData name="Hagelstien, Warren" userId="3542a66a-6af6-4f8b-8a4d-7c41a2951990" providerId="ADAL" clId="{EDEDDC14-E44C-4A14-BAB0-A30D9E41D39B}" dt="2026-05-14T16:23:19.524" v="127" actId="14100"/>
          <ac:picMkLst>
            <pc:docMk/>
            <pc:sldMk cId="4269230648" sldId="2147473934"/>
            <ac:picMk id="14" creationId="{76C13B90-DE71-4E6D-0E2C-66BF3D624375}"/>
          </ac:picMkLst>
        </pc:picChg>
        <pc:picChg chg="add mod">
          <ac:chgData name="Hagelstien, Warren" userId="3542a66a-6af6-4f8b-8a4d-7c41a2951990" providerId="ADAL" clId="{EDEDDC14-E44C-4A14-BAB0-A30D9E41D39B}" dt="2026-05-14T16:24:16.424" v="134" actId="1035"/>
          <ac:picMkLst>
            <pc:docMk/>
            <pc:sldMk cId="4269230648" sldId="2147473934"/>
            <ac:picMk id="16" creationId="{81A08E4A-E7FF-8B39-4C28-A9B2C7D63A6C}"/>
          </ac:picMkLst>
        </pc:picChg>
        <pc:picChg chg="add mod">
          <ac:chgData name="Hagelstien, Warren" userId="3542a66a-6af6-4f8b-8a4d-7c41a2951990" providerId="ADAL" clId="{EDEDDC14-E44C-4A14-BAB0-A30D9E41D39B}" dt="2026-05-14T16:24:23.510" v="135" actId="1038"/>
          <ac:picMkLst>
            <pc:docMk/>
            <pc:sldMk cId="4269230648" sldId="2147473934"/>
            <ac:picMk id="18" creationId="{3E8D191A-DB1E-3FFA-53CB-549A3D69EA35}"/>
          </ac:picMkLst>
        </pc:picChg>
      </pc:sldChg>
      <pc:sldChg chg="addSp delSp modSp add mod">
        <pc:chgData name="Hagelstien, Warren" userId="3542a66a-6af6-4f8b-8a4d-7c41a2951990" providerId="ADAL" clId="{EDEDDC14-E44C-4A14-BAB0-A30D9E41D39B}" dt="2026-05-19T14:19:55.266" v="3198" actId="1038"/>
        <pc:sldMkLst>
          <pc:docMk/>
          <pc:sldMk cId="3020655081" sldId="2147474053"/>
        </pc:sldMkLst>
        <pc:spChg chg="mod">
          <ac:chgData name="Hagelstien, Warren" userId="3542a66a-6af6-4f8b-8a4d-7c41a2951990" providerId="ADAL" clId="{EDEDDC14-E44C-4A14-BAB0-A30D9E41D39B}" dt="2026-05-18T19:08:26.087" v="222" actId="20577"/>
          <ac:spMkLst>
            <pc:docMk/>
            <pc:sldMk cId="3020655081" sldId="2147474053"/>
            <ac:spMk id="3" creationId="{834A6D0F-05D4-FFDB-5DBB-19FDA04AF31E}"/>
          </ac:spMkLst>
        </pc:spChg>
        <pc:picChg chg="add mod">
          <ac:chgData name="Hagelstien, Warren" userId="3542a66a-6af6-4f8b-8a4d-7c41a2951990" providerId="ADAL" clId="{EDEDDC14-E44C-4A14-BAB0-A30D9E41D39B}" dt="2026-05-18T19:09:55.401" v="230" actId="1076"/>
          <ac:picMkLst>
            <pc:docMk/>
            <pc:sldMk cId="3020655081" sldId="2147474053"/>
            <ac:picMk id="4" creationId="{C86F7B7F-3ACD-3282-954B-A8C8F21EE1CA}"/>
          </ac:picMkLst>
        </pc:picChg>
        <pc:picChg chg="add mod">
          <ac:chgData name="Hagelstien, Warren" userId="3542a66a-6af6-4f8b-8a4d-7c41a2951990" providerId="ADAL" clId="{EDEDDC14-E44C-4A14-BAB0-A30D9E41D39B}" dt="2026-05-18T19:13:01.238" v="248" actId="1076"/>
          <ac:picMkLst>
            <pc:docMk/>
            <pc:sldMk cId="3020655081" sldId="2147474053"/>
            <ac:picMk id="6" creationId="{4C7EED1C-06D2-57A9-AD5D-A24FF76945E6}"/>
          </ac:picMkLst>
        </pc:picChg>
        <pc:picChg chg="del">
          <ac:chgData name="Hagelstien, Warren" userId="3542a66a-6af6-4f8b-8a4d-7c41a2951990" providerId="ADAL" clId="{EDEDDC14-E44C-4A14-BAB0-A30D9E41D39B}" dt="2026-05-18T19:08:29.056" v="223" actId="478"/>
          <ac:picMkLst>
            <pc:docMk/>
            <pc:sldMk cId="3020655081" sldId="2147474053"/>
            <ac:picMk id="8" creationId="{F6BC002E-1818-A407-1F00-A62C63538E62}"/>
          </ac:picMkLst>
        </pc:picChg>
        <pc:picChg chg="add del mod">
          <ac:chgData name="Hagelstien, Warren" userId="3542a66a-6af6-4f8b-8a4d-7c41a2951990" providerId="ADAL" clId="{EDEDDC14-E44C-4A14-BAB0-A30D9E41D39B}" dt="2026-05-18T19:12:13.431" v="242" actId="478"/>
          <ac:picMkLst>
            <pc:docMk/>
            <pc:sldMk cId="3020655081" sldId="2147474053"/>
            <ac:picMk id="9" creationId="{1E9AE6B5-9380-CA45-246B-0A3BF3285A7A}"/>
          </ac:picMkLst>
        </pc:picChg>
        <pc:picChg chg="add del mod">
          <ac:chgData name="Hagelstien, Warren" userId="3542a66a-6af6-4f8b-8a4d-7c41a2951990" providerId="ADAL" clId="{EDEDDC14-E44C-4A14-BAB0-A30D9E41D39B}" dt="2026-05-18T19:12:14.193" v="243" actId="478"/>
          <ac:picMkLst>
            <pc:docMk/>
            <pc:sldMk cId="3020655081" sldId="2147474053"/>
            <ac:picMk id="11" creationId="{3DDEAFBF-8FB8-C00C-02B2-4D4912A43260}"/>
          </ac:picMkLst>
        </pc:picChg>
        <pc:picChg chg="add mod">
          <ac:chgData name="Hagelstien, Warren" userId="3542a66a-6af6-4f8b-8a4d-7c41a2951990" providerId="ADAL" clId="{EDEDDC14-E44C-4A14-BAB0-A30D9E41D39B}" dt="2026-05-19T14:19:55.266" v="3198" actId="1038"/>
          <ac:picMkLst>
            <pc:docMk/>
            <pc:sldMk cId="3020655081" sldId="2147474053"/>
            <ac:picMk id="13" creationId="{06E204A4-8048-2D38-CE16-44551F7C7EC6}"/>
          </ac:picMkLst>
        </pc:picChg>
        <pc:picChg chg="del">
          <ac:chgData name="Hagelstien, Warren" userId="3542a66a-6af6-4f8b-8a4d-7c41a2951990" providerId="ADAL" clId="{EDEDDC14-E44C-4A14-BAB0-A30D9E41D39B}" dt="2026-05-18T19:08:29.760" v="224" actId="478"/>
          <ac:picMkLst>
            <pc:docMk/>
            <pc:sldMk cId="3020655081" sldId="2147474053"/>
            <ac:picMk id="2050" creationId="{08D76ED8-41AE-8007-3B4E-F24E28F38D97}"/>
          </ac:picMkLst>
        </pc:picChg>
      </pc:sldChg>
      <pc:sldChg chg="addSp delSp modSp add mod ord">
        <pc:chgData name="Hagelstien, Warren" userId="3542a66a-6af6-4f8b-8a4d-7c41a2951990" providerId="ADAL" clId="{EDEDDC14-E44C-4A14-BAB0-A30D9E41D39B}" dt="2026-05-19T14:25:29.331" v="3216" actId="1035"/>
        <pc:sldMkLst>
          <pc:docMk/>
          <pc:sldMk cId="73531371" sldId="2147474054"/>
        </pc:sldMkLst>
        <pc:spChg chg="add mod">
          <ac:chgData name="Hagelstien, Warren" userId="3542a66a-6af6-4f8b-8a4d-7c41a2951990" providerId="ADAL" clId="{EDEDDC14-E44C-4A14-BAB0-A30D9E41D39B}" dt="2026-05-19T14:25:29.331" v="3216" actId="1035"/>
          <ac:spMkLst>
            <pc:docMk/>
            <pc:sldMk cId="73531371" sldId="2147474054"/>
            <ac:spMk id="2" creationId="{A292D0D5-338D-2356-816B-0C46E54DAA17}"/>
          </ac:spMkLst>
        </pc:spChg>
        <pc:spChg chg="mod">
          <ac:chgData name="Hagelstien, Warren" userId="3542a66a-6af6-4f8b-8a4d-7c41a2951990" providerId="ADAL" clId="{EDEDDC14-E44C-4A14-BAB0-A30D9E41D39B}" dt="2026-05-19T13:27:16.990" v="2118" actId="20577"/>
          <ac:spMkLst>
            <pc:docMk/>
            <pc:sldMk cId="73531371" sldId="2147474054"/>
            <ac:spMk id="3" creationId="{9BB29B69-5039-294D-1416-D50FD05B3919}"/>
          </ac:spMkLst>
        </pc:spChg>
        <pc:picChg chg="add mod">
          <ac:chgData name="Hagelstien, Warren" userId="3542a66a-6af6-4f8b-8a4d-7c41a2951990" providerId="ADAL" clId="{EDEDDC14-E44C-4A14-BAB0-A30D9E41D39B}" dt="2026-05-19T14:25:10.847" v="3210" actId="1076"/>
          <ac:picMkLst>
            <pc:docMk/>
            <pc:sldMk cId="73531371" sldId="2147474054"/>
            <ac:picMk id="5" creationId="{F4EFDE1D-8F8F-51DC-3EE2-D4283E761CC0}"/>
          </ac:picMkLst>
        </pc:picChg>
        <pc:picChg chg="add mod">
          <ac:chgData name="Hagelstien, Warren" userId="3542a66a-6af6-4f8b-8a4d-7c41a2951990" providerId="ADAL" clId="{EDEDDC14-E44C-4A14-BAB0-A30D9E41D39B}" dt="2026-05-19T14:25:21.604" v="3213" actId="1038"/>
          <ac:picMkLst>
            <pc:docMk/>
            <pc:sldMk cId="73531371" sldId="2147474054"/>
            <ac:picMk id="7" creationId="{9FE2D284-416D-ABA7-1960-0AFB1D60F067}"/>
          </ac:picMkLst>
        </pc:picChg>
        <pc:picChg chg="del">
          <ac:chgData name="Hagelstien, Warren" userId="3542a66a-6af6-4f8b-8a4d-7c41a2951990" providerId="ADAL" clId="{EDEDDC14-E44C-4A14-BAB0-A30D9E41D39B}" dt="2026-05-19T13:27:22.599" v="2119" actId="478"/>
          <ac:picMkLst>
            <pc:docMk/>
            <pc:sldMk cId="73531371" sldId="2147474054"/>
            <ac:picMk id="8" creationId="{80E815B3-6545-87CB-DBF9-5BC3A49A9642}"/>
          </ac:picMkLst>
        </pc:picChg>
        <pc:picChg chg="add mod">
          <ac:chgData name="Hagelstien, Warren" userId="3542a66a-6af6-4f8b-8a4d-7c41a2951990" providerId="ADAL" clId="{EDEDDC14-E44C-4A14-BAB0-A30D9E41D39B}" dt="2026-05-19T14:25:19.743" v="3212" actId="1076"/>
          <ac:picMkLst>
            <pc:docMk/>
            <pc:sldMk cId="73531371" sldId="2147474054"/>
            <ac:picMk id="10" creationId="{20836772-865C-5A64-8B7B-6EDDF47C9A4F}"/>
          </ac:picMkLst>
        </pc:picChg>
        <pc:picChg chg="del">
          <ac:chgData name="Hagelstien, Warren" userId="3542a66a-6af6-4f8b-8a4d-7c41a2951990" providerId="ADAL" clId="{EDEDDC14-E44C-4A14-BAB0-A30D9E41D39B}" dt="2026-05-19T13:27:23.229" v="2120" actId="478"/>
          <ac:picMkLst>
            <pc:docMk/>
            <pc:sldMk cId="73531371" sldId="2147474054"/>
            <ac:picMk id="2050" creationId="{BC1F3D8C-4CDB-315C-F636-E3D0820C76DF}"/>
          </ac:picMkLst>
        </pc:picChg>
      </pc:sldChg>
      <pc:sldChg chg="delSp add ord">
        <pc:chgData name="Hagelstien, Warren" userId="3542a66a-6af6-4f8b-8a4d-7c41a2951990" providerId="ADAL" clId="{EDEDDC14-E44C-4A14-BAB0-A30D9E41D39B}" dt="2026-05-19T14:19:27.320" v="3194" actId="478"/>
        <pc:sldMkLst>
          <pc:docMk/>
          <pc:sldMk cId="601569893" sldId="2147474055"/>
        </pc:sldMkLst>
        <pc:picChg chg="del">
          <ac:chgData name="Hagelstien, Warren" userId="3542a66a-6af6-4f8b-8a4d-7c41a2951990" providerId="ADAL" clId="{EDEDDC14-E44C-4A14-BAB0-A30D9E41D39B}" dt="2026-05-19T14:19:27.320" v="3194" actId="478"/>
          <ac:picMkLst>
            <pc:docMk/>
            <pc:sldMk cId="601569893" sldId="2147474055"/>
            <ac:picMk id="2050" creationId="{580B29EF-0832-2787-5EBE-C96C51A01BC8}"/>
          </ac:picMkLst>
        </pc:picChg>
      </pc:sldChg>
      <pc:sldChg chg="addSp delSp modSp add mod">
        <pc:chgData name="Hagelstien, Warren" userId="3542a66a-6af6-4f8b-8a4d-7c41a2951990" providerId="ADAL" clId="{EDEDDC14-E44C-4A14-BAB0-A30D9E41D39B}" dt="2026-05-19T14:18:27.982" v="3191" actId="1076"/>
        <pc:sldMkLst>
          <pc:docMk/>
          <pc:sldMk cId="546858622" sldId="2147474056"/>
        </pc:sldMkLst>
        <pc:spChg chg="mod">
          <ac:chgData name="Hagelstien, Warren" userId="3542a66a-6af6-4f8b-8a4d-7c41a2951990" providerId="ADAL" clId="{EDEDDC14-E44C-4A14-BAB0-A30D9E41D39B}" dt="2026-05-19T14:17:28.586" v="3184" actId="20577"/>
          <ac:spMkLst>
            <pc:docMk/>
            <pc:sldMk cId="546858622" sldId="2147474056"/>
            <ac:spMk id="3" creationId="{F917C53D-AFE7-FC18-2895-959A1034A6CA}"/>
          </ac:spMkLst>
        </pc:spChg>
        <pc:picChg chg="add mod">
          <ac:chgData name="Hagelstien, Warren" userId="3542a66a-6af6-4f8b-8a4d-7c41a2951990" providerId="ADAL" clId="{EDEDDC14-E44C-4A14-BAB0-A30D9E41D39B}" dt="2026-05-19T14:18:27.982" v="3191" actId="1076"/>
          <ac:picMkLst>
            <pc:docMk/>
            <pc:sldMk cId="546858622" sldId="2147474056"/>
            <ac:picMk id="4" creationId="{1D971996-1DCC-E025-B1C1-F3F7A64C695E}"/>
          </ac:picMkLst>
        </pc:picChg>
        <pc:picChg chg="del">
          <ac:chgData name="Hagelstien, Warren" userId="3542a66a-6af6-4f8b-8a4d-7c41a2951990" providerId="ADAL" clId="{EDEDDC14-E44C-4A14-BAB0-A30D9E41D39B}" dt="2026-05-19T14:18:09.194" v="3185" actId="478"/>
          <ac:picMkLst>
            <pc:docMk/>
            <pc:sldMk cId="546858622" sldId="2147474056"/>
            <ac:picMk id="8" creationId="{2CA267F7-E3CD-575D-4850-D01A44DC2A71}"/>
          </ac:picMkLst>
        </pc:picChg>
        <pc:picChg chg="del">
          <ac:chgData name="Hagelstien, Warren" userId="3542a66a-6af6-4f8b-8a4d-7c41a2951990" providerId="ADAL" clId="{EDEDDC14-E44C-4A14-BAB0-A30D9E41D39B}" dt="2026-05-19T14:18:09.816" v="3186" actId="478"/>
          <ac:picMkLst>
            <pc:docMk/>
            <pc:sldMk cId="546858622" sldId="2147474056"/>
            <ac:picMk id="2050" creationId="{E6AAB942-4EBD-3999-A5C6-D4F95041F160}"/>
          </ac:picMkLst>
        </pc:picChg>
      </pc:sldChg>
      <pc:sldChg chg="addSp delSp modSp add mod">
        <pc:chgData name="Hagelstien, Warren" userId="3542a66a-6af6-4f8b-8a4d-7c41a2951990" providerId="ADAL" clId="{EDEDDC14-E44C-4A14-BAB0-A30D9E41D39B}" dt="2026-05-19T14:14:41.608" v="3169" actId="14100"/>
        <pc:sldMkLst>
          <pc:docMk/>
          <pc:sldMk cId="689618089" sldId="2147474057"/>
        </pc:sldMkLst>
        <pc:spChg chg="add mod">
          <ac:chgData name="Hagelstien, Warren" userId="3542a66a-6af6-4f8b-8a4d-7c41a2951990" providerId="ADAL" clId="{EDEDDC14-E44C-4A14-BAB0-A30D9E41D39B}" dt="2026-05-19T14:13:27.128" v="3160" actId="1076"/>
          <ac:spMkLst>
            <pc:docMk/>
            <pc:sldMk cId="689618089" sldId="2147474057"/>
            <ac:spMk id="2" creationId="{9659CCCB-685E-65B6-FD68-3B5FCEA301F2}"/>
          </ac:spMkLst>
        </pc:spChg>
        <pc:spChg chg="mod">
          <ac:chgData name="Hagelstien, Warren" userId="3542a66a-6af6-4f8b-8a4d-7c41a2951990" providerId="ADAL" clId="{EDEDDC14-E44C-4A14-BAB0-A30D9E41D39B}" dt="2026-05-19T14:12:47.488" v="3150" actId="6549"/>
          <ac:spMkLst>
            <pc:docMk/>
            <pc:sldMk cId="689618089" sldId="2147474057"/>
            <ac:spMk id="3" creationId="{EE094053-01BC-6E42-1323-E52B7721DAA6}"/>
          </ac:spMkLst>
        </pc:spChg>
        <pc:picChg chg="add mod">
          <ac:chgData name="Hagelstien, Warren" userId="3542a66a-6af6-4f8b-8a4d-7c41a2951990" providerId="ADAL" clId="{EDEDDC14-E44C-4A14-BAB0-A30D9E41D39B}" dt="2026-05-19T14:14:41.608" v="3169" actId="14100"/>
          <ac:picMkLst>
            <pc:docMk/>
            <pc:sldMk cId="689618089" sldId="2147474057"/>
            <ac:picMk id="5" creationId="{6406B0CA-246B-4D5B-F228-A9C973B0BF81}"/>
          </ac:picMkLst>
        </pc:picChg>
        <pc:picChg chg="del">
          <ac:chgData name="Hagelstien, Warren" userId="3542a66a-6af6-4f8b-8a4d-7c41a2951990" providerId="ADAL" clId="{EDEDDC14-E44C-4A14-BAB0-A30D9E41D39B}" dt="2026-05-19T14:13:02.046" v="3151" actId="478"/>
          <ac:picMkLst>
            <pc:docMk/>
            <pc:sldMk cId="689618089" sldId="2147474057"/>
            <ac:picMk id="8" creationId="{F59799D2-9128-2FA4-6177-F4E0359784BD}"/>
          </ac:picMkLst>
        </pc:picChg>
        <pc:picChg chg="del">
          <ac:chgData name="Hagelstien, Warren" userId="3542a66a-6af6-4f8b-8a4d-7c41a2951990" providerId="ADAL" clId="{EDEDDC14-E44C-4A14-BAB0-A30D9E41D39B}" dt="2026-05-19T14:13:02.719" v="3152" actId="478"/>
          <ac:picMkLst>
            <pc:docMk/>
            <pc:sldMk cId="689618089" sldId="2147474057"/>
            <ac:picMk id="2050" creationId="{D060793A-9E3B-4594-1669-FC4A205EFF18}"/>
          </ac:picMkLst>
        </pc:picChg>
      </pc:sldChg>
      <pc:sldChg chg="addSp delSp modSp add mod">
        <pc:chgData name="Hagelstien, Warren" userId="3542a66a-6af6-4f8b-8a4d-7c41a2951990" providerId="ADAL" clId="{EDEDDC14-E44C-4A14-BAB0-A30D9E41D39B}" dt="2026-05-19T14:11:02.838" v="3124" actId="20577"/>
        <pc:sldMkLst>
          <pc:docMk/>
          <pc:sldMk cId="2778445058" sldId="2147474058"/>
        </pc:sldMkLst>
        <pc:spChg chg="add mod">
          <ac:chgData name="Hagelstien, Warren" userId="3542a66a-6af6-4f8b-8a4d-7c41a2951990" providerId="ADAL" clId="{EDEDDC14-E44C-4A14-BAB0-A30D9E41D39B}" dt="2026-05-19T14:10:48.865" v="3118" actId="207"/>
          <ac:spMkLst>
            <pc:docMk/>
            <pc:sldMk cId="2778445058" sldId="2147474058"/>
            <ac:spMk id="2" creationId="{B5F06562-9D0F-FEBB-8556-D39F072C0274}"/>
          </ac:spMkLst>
        </pc:spChg>
        <pc:spChg chg="mod">
          <ac:chgData name="Hagelstien, Warren" userId="3542a66a-6af6-4f8b-8a4d-7c41a2951990" providerId="ADAL" clId="{EDEDDC14-E44C-4A14-BAB0-A30D9E41D39B}" dt="2026-05-19T14:11:02.838" v="3124" actId="20577"/>
          <ac:spMkLst>
            <pc:docMk/>
            <pc:sldMk cId="2778445058" sldId="2147474058"/>
            <ac:spMk id="3" creationId="{18CFB70B-371D-B074-FFE6-BE43C3C830E8}"/>
          </ac:spMkLst>
        </pc:spChg>
        <pc:picChg chg="add mod">
          <ac:chgData name="Hagelstien, Warren" userId="3542a66a-6af6-4f8b-8a4d-7c41a2951990" providerId="ADAL" clId="{EDEDDC14-E44C-4A14-BAB0-A30D9E41D39B}" dt="2026-05-19T14:10:43.064" v="3117" actId="1076"/>
          <ac:picMkLst>
            <pc:docMk/>
            <pc:sldMk cId="2778445058" sldId="2147474058"/>
            <ac:picMk id="5" creationId="{A0B11708-A4C8-75DB-7992-52DA615624AA}"/>
          </ac:picMkLst>
        </pc:picChg>
        <pc:picChg chg="del">
          <ac:chgData name="Hagelstien, Warren" userId="3542a66a-6af6-4f8b-8a4d-7c41a2951990" providerId="ADAL" clId="{EDEDDC14-E44C-4A14-BAB0-A30D9E41D39B}" dt="2026-05-19T14:02:03.147" v="3066" actId="478"/>
          <ac:picMkLst>
            <pc:docMk/>
            <pc:sldMk cId="2778445058" sldId="2147474058"/>
            <ac:picMk id="8" creationId="{2E36A254-CCE9-3E01-DCC8-4A5872A0F174}"/>
          </ac:picMkLst>
        </pc:picChg>
        <pc:picChg chg="del">
          <ac:chgData name="Hagelstien, Warren" userId="3542a66a-6af6-4f8b-8a4d-7c41a2951990" providerId="ADAL" clId="{EDEDDC14-E44C-4A14-BAB0-A30D9E41D39B}" dt="2026-05-19T14:02:03.948" v="3067" actId="478"/>
          <ac:picMkLst>
            <pc:docMk/>
            <pc:sldMk cId="2778445058" sldId="2147474058"/>
            <ac:picMk id="2050" creationId="{66749DD5-3D07-9683-50B1-34D008762479}"/>
          </ac:picMkLst>
        </pc:picChg>
      </pc:sldChg>
      <pc:sldChg chg="addSp delSp modSp add mod">
        <pc:chgData name="Hagelstien, Warren" userId="3542a66a-6af6-4f8b-8a4d-7c41a2951990" providerId="ADAL" clId="{EDEDDC14-E44C-4A14-BAB0-A30D9E41D39B}" dt="2026-05-19T14:01:18.859" v="3046" actId="207"/>
        <pc:sldMkLst>
          <pc:docMk/>
          <pc:sldMk cId="3071262920" sldId="2147474059"/>
        </pc:sldMkLst>
        <pc:spChg chg="add mod">
          <ac:chgData name="Hagelstien, Warren" userId="3542a66a-6af6-4f8b-8a4d-7c41a2951990" providerId="ADAL" clId="{EDEDDC14-E44C-4A14-BAB0-A30D9E41D39B}" dt="2026-05-19T14:01:18.859" v="3046" actId="207"/>
          <ac:spMkLst>
            <pc:docMk/>
            <pc:sldMk cId="3071262920" sldId="2147474059"/>
            <ac:spMk id="2" creationId="{39EE9F65-41DF-0E96-4466-2AA81FB754BE}"/>
          </ac:spMkLst>
        </pc:spChg>
        <pc:spChg chg="mod">
          <ac:chgData name="Hagelstien, Warren" userId="3542a66a-6af6-4f8b-8a4d-7c41a2951990" providerId="ADAL" clId="{EDEDDC14-E44C-4A14-BAB0-A30D9E41D39B}" dt="2026-05-19T13:55:15.859" v="2815" actId="20577"/>
          <ac:spMkLst>
            <pc:docMk/>
            <pc:sldMk cId="3071262920" sldId="2147474059"/>
            <ac:spMk id="3" creationId="{953335ED-6C8D-FF00-A7E2-DA203A286D01}"/>
          </ac:spMkLst>
        </pc:spChg>
        <pc:picChg chg="del">
          <ac:chgData name="Hagelstien, Warren" userId="3542a66a-6af6-4f8b-8a4d-7c41a2951990" providerId="ADAL" clId="{EDEDDC14-E44C-4A14-BAB0-A30D9E41D39B}" dt="2026-05-19T13:55:18.948" v="2816" actId="478"/>
          <ac:picMkLst>
            <pc:docMk/>
            <pc:sldMk cId="3071262920" sldId="2147474059"/>
            <ac:picMk id="8" creationId="{67CA5A87-0179-690E-CE16-27EF7124F512}"/>
          </ac:picMkLst>
        </pc:picChg>
        <pc:picChg chg="del">
          <ac:chgData name="Hagelstien, Warren" userId="3542a66a-6af6-4f8b-8a4d-7c41a2951990" providerId="ADAL" clId="{EDEDDC14-E44C-4A14-BAB0-A30D9E41D39B}" dt="2026-05-19T13:55:19.924" v="2817" actId="478"/>
          <ac:picMkLst>
            <pc:docMk/>
            <pc:sldMk cId="3071262920" sldId="2147474059"/>
            <ac:picMk id="2050" creationId="{DA459494-E041-F39A-DC9E-BF4FF67103CC}"/>
          </ac:picMkLst>
        </pc:picChg>
      </pc:sldChg>
      <pc:sldChg chg="addSp delSp modSp add mod ord">
        <pc:chgData name="Hagelstien, Warren" userId="3542a66a-6af6-4f8b-8a4d-7c41a2951990" providerId="ADAL" clId="{EDEDDC14-E44C-4A14-BAB0-A30D9E41D39B}" dt="2026-05-19T14:26:04.930" v="3218"/>
        <pc:sldMkLst>
          <pc:docMk/>
          <pc:sldMk cId="3725031885" sldId="2147474060"/>
        </pc:sldMkLst>
        <pc:spChg chg="add mod">
          <ac:chgData name="Hagelstien, Warren" userId="3542a66a-6af6-4f8b-8a4d-7c41a2951990" providerId="ADAL" clId="{EDEDDC14-E44C-4A14-BAB0-A30D9E41D39B}" dt="2026-05-19T13:52:45.886" v="2763" actId="12"/>
          <ac:spMkLst>
            <pc:docMk/>
            <pc:sldMk cId="3725031885" sldId="2147474060"/>
            <ac:spMk id="2" creationId="{431483FB-2512-F630-140F-143FD03167DB}"/>
          </ac:spMkLst>
        </pc:spChg>
        <pc:spChg chg="mod">
          <ac:chgData name="Hagelstien, Warren" userId="3542a66a-6af6-4f8b-8a4d-7c41a2951990" providerId="ADAL" clId="{EDEDDC14-E44C-4A14-BAB0-A30D9E41D39B}" dt="2026-05-19T13:46:15.956" v="2224" actId="20577"/>
          <ac:spMkLst>
            <pc:docMk/>
            <pc:sldMk cId="3725031885" sldId="2147474060"/>
            <ac:spMk id="3" creationId="{70606A79-738A-8761-E2EA-29B337DAFFC2}"/>
          </ac:spMkLst>
        </pc:spChg>
        <pc:picChg chg="del">
          <ac:chgData name="Hagelstien, Warren" userId="3542a66a-6af6-4f8b-8a4d-7c41a2951990" providerId="ADAL" clId="{EDEDDC14-E44C-4A14-BAB0-A30D9E41D39B}" dt="2026-05-19T13:46:18.260" v="2225" actId="478"/>
          <ac:picMkLst>
            <pc:docMk/>
            <pc:sldMk cId="3725031885" sldId="2147474060"/>
            <ac:picMk id="8" creationId="{51FD37D6-95F5-9F97-C5C0-777FB34A9F99}"/>
          </ac:picMkLst>
        </pc:picChg>
        <pc:picChg chg="del">
          <ac:chgData name="Hagelstien, Warren" userId="3542a66a-6af6-4f8b-8a4d-7c41a2951990" providerId="ADAL" clId="{EDEDDC14-E44C-4A14-BAB0-A30D9E41D39B}" dt="2026-05-19T13:46:19.074" v="2226" actId="478"/>
          <ac:picMkLst>
            <pc:docMk/>
            <pc:sldMk cId="3725031885" sldId="2147474060"/>
            <ac:picMk id="2050" creationId="{0EE907C7-70EC-800D-2B8A-A4501060CC6E}"/>
          </ac:picMkLst>
        </pc:picChg>
      </pc:sldChg>
      <pc:sldChg chg="addSp delSp modSp add mod">
        <pc:chgData name="Hagelstien, Warren" userId="3542a66a-6af6-4f8b-8a4d-7c41a2951990" providerId="ADAL" clId="{EDEDDC14-E44C-4A14-BAB0-A30D9E41D39B}" dt="2026-05-19T13:44:29.328" v="2212" actId="255"/>
        <pc:sldMkLst>
          <pc:docMk/>
          <pc:sldMk cId="3524653921" sldId="2147474061"/>
        </pc:sldMkLst>
        <pc:spChg chg="add mod">
          <ac:chgData name="Hagelstien, Warren" userId="3542a66a-6af6-4f8b-8a4d-7c41a2951990" providerId="ADAL" clId="{EDEDDC14-E44C-4A14-BAB0-A30D9E41D39B}" dt="2026-05-19T13:44:29.328" v="2212" actId="255"/>
          <ac:spMkLst>
            <pc:docMk/>
            <pc:sldMk cId="3524653921" sldId="2147474061"/>
            <ac:spMk id="2" creationId="{6852B3E5-A593-C67F-61A8-F139964E1671}"/>
          </ac:spMkLst>
        </pc:spChg>
        <pc:spChg chg="mod">
          <ac:chgData name="Hagelstien, Warren" userId="3542a66a-6af6-4f8b-8a4d-7c41a2951990" providerId="ADAL" clId="{EDEDDC14-E44C-4A14-BAB0-A30D9E41D39B}" dt="2026-05-19T13:43:30.778" v="2202" actId="20577"/>
          <ac:spMkLst>
            <pc:docMk/>
            <pc:sldMk cId="3524653921" sldId="2147474061"/>
            <ac:spMk id="3" creationId="{9426EFF6-E39C-6E23-F8ED-A92C091E6A4B}"/>
          </ac:spMkLst>
        </pc:spChg>
        <pc:picChg chg="del">
          <ac:chgData name="Hagelstien, Warren" userId="3542a66a-6af6-4f8b-8a4d-7c41a2951990" providerId="ADAL" clId="{EDEDDC14-E44C-4A14-BAB0-A30D9E41D39B}" dt="2026-05-19T13:43:34.778" v="2203" actId="478"/>
          <ac:picMkLst>
            <pc:docMk/>
            <pc:sldMk cId="3524653921" sldId="2147474061"/>
            <ac:picMk id="8" creationId="{0747C8E9-7030-1D09-2EDF-C0FF0CBF6D20}"/>
          </ac:picMkLst>
        </pc:picChg>
        <pc:picChg chg="del">
          <ac:chgData name="Hagelstien, Warren" userId="3542a66a-6af6-4f8b-8a4d-7c41a2951990" providerId="ADAL" clId="{EDEDDC14-E44C-4A14-BAB0-A30D9E41D39B}" dt="2026-05-19T13:43:35.354" v="2204" actId="478"/>
          <ac:picMkLst>
            <pc:docMk/>
            <pc:sldMk cId="3524653921" sldId="2147474061"/>
            <ac:picMk id="2050" creationId="{B8D1E17A-8301-947A-3ACD-9FAADD6EEE80}"/>
          </ac:picMkLst>
        </pc:picChg>
      </pc:sldChg>
      <pc:sldChg chg="addSp delSp modSp add mod">
        <pc:chgData name="Hagelstien, Warren" userId="3542a66a-6af6-4f8b-8a4d-7c41a2951990" providerId="ADAL" clId="{EDEDDC14-E44C-4A14-BAB0-A30D9E41D39B}" dt="2026-05-19T13:38:24.674" v="2155" actId="20577"/>
        <pc:sldMkLst>
          <pc:docMk/>
          <pc:sldMk cId="2195961819" sldId="2147474062"/>
        </pc:sldMkLst>
        <pc:spChg chg="mod">
          <ac:chgData name="Hagelstien, Warren" userId="3542a66a-6af6-4f8b-8a4d-7c41a2951990" providerId="ADAL" clId="{EDEDDC14-E44C-4A14-BAB0-A30D9E41D39B}" dt="2026-05-18T19:59:49.088" v="1295" actId="20577"/>
          <ac:spMkLst>
            <pc:docMk/>
            <pc:sldMk cId="2195961819" sldId="2147474062"/>
            <ac:spMk id="3" creationId="{CCA56C95-42FD-1380-A82F-77FE5680D083}"/>
          </ac:spMkLst>
        </pc:spChg>
        <pc:spChg chg="add mod">
          <ac:chgData name="Hagelstien, Warren" userId="3542a66a-6af6-4f8b-8a4d-7c41a2951990" providerId="ADAL" clId="{EDEDDC14-E44C-4A14-BAB0-A30D9E41D39B}" dt="2026-05-19T13:38:24.674" v="2155" actId="20577"/>
          <ac:spMkLst>
            <pc:docMk/>
            <pc:sldMk cId="2195961819" sldId="2147474062"/>
            <ac:spMk id="4" creationId="{AA1B5E2F-3D13-B556-A86F-D55EAF9FF727}"/>
          </ac:spMkLst>
        </pc:spChg>
        <pc:spChg chg="add mod">
          <ac:chgData name="Hagelstien, Warren" userId="3542a66a-6af6-4f8b-8a4d-7c41a2951990" providerId="ADAL" clId="{EDEDDC14-E44C-4A14-BAB0-A30D9E41D39B}" dt="2026-05-19T13:14:38.425" v="1460" actId="113"/>
          <ac:spMkLst>
            <pc:docMk/>
            <pc:sldMk cId="2195961819" sldId="2147474062"/>
            <ac:spMk id="5" creationId="{B3EC215B-E259-D469-61FD-348286E3424D}"/>
          </ac:spMkLst>
        </pc:spChg>
        <pc:picChg chg="del">
          <ac:chgData name="Hagelstien, Warren" userId="3542a66a-6af6-4f8b-8a4d-7c41a2951990" providerId="ADAL" clId="{EDEDDC14-E44C-4A14-BAB0-A30D9E41D39B}" dt="2026-05-18T19:59:51.464" v="1296" actId="478"/>
          <ac:picMkLst>
            <pc:docMk/>
            <pc:sldMk cId="2195961819" sldId="2147474062"/>
            <ac:picMk id="8" creationId="{026E9923-9AA9-C41C-FDC0-3B7FB3B704F2}"/>
          </ac:picMkLst>
        </pc:picChg>
        <pc:picChg chg="del">
          <ac:chgData name="Hagelstien, Warren" userId="3542a66a-6af6-4f8b-8a4d-7c41a2951990" providerId="ADAL" clId="{EDEDDC14-E44C-4A14-BAB0-A30D9E41D39B}" dt="2026-05-18T19:59:52.058" v="1297" actId="478"/>
          <ac:picMkLst>
            <pc:docMk/>
            <pc:sldMk cId="2195961819" sldId="2147474062"/>
            <ac:picMk id="2050" creationId="{A0DE1AAC-507E-8B41-777E-6E33ECABA182}"/>
          </ac:picMkLst>
        </pc:picChg>
      </pc:sldChg>
      <pc:sldChg chg="modSp add mod ord">
        <pc:chgData name="Hagelstien, Warren" userId="3542a66a-6af6-4f8b-8a4d-7c41a2951990" providerId="ADAL" clId="{EDEDDC14-E44C-4A14-BAB0-A30D9E41D39B}" dt="2026-05-19T14:20:49.261" v="3200"/>
        <pc:sldMkLst>
          <pc:docMk/>
          <pc:sldMk cId="1843505517" sldId="2147474063"/>
        </pc:sldMkLst>
        <pc:spChg chg="mod">
          <ac:chgData name="Hagelstien, Warren" userId="3542a66a-6af6-4f8b-8a4d-7c41a2951990" providerId="ADAL" clId="{EDEDDC14-E44C-4A14-BAB0-A30D9E41D39B}" dt="2026-05-19T13:16:17.276" v="1470" actId="20577"/>
          <ac:spMkLst>
            <pc:docMk/>
            <pc:sldMk cId="1843505517" sldId="2147474063"/>
            <ac:spMk id="3" creationId="{27FDB158-4FD7-7723-4161-8564230D7105}"/>
          </ac:spMkLst>
        </pc:spChg>
      </pc:sldChg>
      <pc:sldChg chg="addSp delSp modSp add del mod">
        <pc:chgData name="Hagelstien, Warren" userId="3542a66a-6af6-4f8b-8a4d-7c41a2951990" providerId="ADAL" clId="{EDEDDC14-E44C-4A14-BAB0-A30D9E41D39B}" dt="2026-05-19T13:12:36.161" v="1451" actId="2696"/>
        <pc:sldMkLst>
          <pc:docMk/>
          <pc:sldMk cId="3357349963" sldId="2147474063"/>
        </pc:sldMkLst>
        <pc:spChg chg="mod">
          <ac:chgData name="Hagelstien, Warren" userId="3542a66a-6af6-4f8b-8a4d-7c41a2951990" providerId="ADAL" clId="{EDEDDC14-E44C-4A14-BAB0-A30D9E41D39B}" dt="2026-05-18T19:37:25.792" v="1243" actId="20577"/>
          <ac:spMkLst>
            <pc:docMk/>
            <pc:sldMk cId="3357349963" sldId="2147474063"/>
            <ac:spMk id="3" creationId="{27FDB158-4FD7-7723-4161-8564230D7105}"/>
          </ac:spMkLst>
        </pc:spChg>
        <pc:spChg chg="add mod">
          <ac:chgData name="Hagelstien, Warren" userId="3542a66a-6af6-4f8b-8a4d-7c41a2951990" providerId="ADAL" clId="{EDEDDC14-E44C-4A14-BAB0-A30D9E41D39B}" dt="2026-05-18T19:40:39.832" v="1274" actId="113"/>
          <ac:spMkLst>
            <pc:docMk/>
            <pc:sldMk cId="3357349963" sldId="2147474063"/>
            <ac:spMk id="4" creationId="{2F0343CF-56CA-D9F5-E96F-045BC1F06314}"/>
          </ac:spMkLst>
        </pc:spChg>
        <pc:picChg chg="del">
          <ac:chgData name="Hagelstien, Warren" userId="3542a66a-6af6-4f8b-8a4d-7c41a2951990" providerId="ADAL" clId="{EDEDDC14-E44C-4A14-BAB0-A30D9E41D39B}" dt="2026-05-18T19:37:28.856" v="1244" actId="478"/>
          <ac:picMkLst>
            <pc:docMk/>
            <pc:sldMk cId="3357349963" sldId="2147474063"/>
            <ac:picMk id="8" creationId="{6307EA39-4329-63B7-00A2-9F3ACDB2FE0D}"/>
          </ac:picMkLst>
        </pc:picChg>
        <pc:picChg chg="del">
          <ac:chgData name="Hagelstien, Warren" userId="3542a66a-6af6-4f8b-8a4d-7c41a2951990" providerId="ADAL" clId="{EDEDDC14-E44C-4A14-BAB0-A30D9E41D39B}" dt="2026-05-18T19:37:30.720" v="1245" actId="478"/>
          <ac:picMkLst>
            <pc:docMk/>
            <pc:sldMk cId="3357349963" sldId="2147474063"/>
            <ac:picMk id="2050" creationId="{2768BA6F-1366-2A0B-1AB7-01C82C0B64BD}"/>
          </ac:picMkLst>
        </pc:picChg>
      </pc:sldChg>
      <pc:sldChg chg="add ord">
        <pc:chgData name="Hagelstien, Warren" userId="3542a66a-6af6-4f8b-8a4d-7c41a2951990" providerId="ADAL" clId="{EDEDDC14-E44C-4A14-BAB0-A30D9E41D39B}" dt="2026-05-19T14:20:49.261" v="3200"/>
        <pc:sldMkLst>
          <pc:docMk/>
          <pc:sldMk cId="891117833" sldId="2147474064"/>
        </pc:sldMkLst>
      </pc:sldChg>
      <pc:sldChg chg="addSp delSp modSp add del mod">
        <pc:chgData name="Hagelstien, Warren" userId="3542a66a-6af6-4f8b-8a4d-7c41a2951990" providerId="ADAL" clId="{EDEDDC14-E44C-4A14-BAB0-A30D9E41D39B}" dt="2026-05-19T13:12:36.161" v="1451" actId="2696"/>
        <pc:sldMkLst>
          <pc:docMk/>
          <pc:sldMk cId="2706553142" sldId="2147474064"/>
        </pc:sldMkLst>
        <pc:spChg chg="mod">
          <ac:chgData name="Hagelstien, Warren" userId="3542a66a-6af6-4f8b-8a4d-7c41a2951990" providerId="ADAL" clId="{EDEDDC14-E44C-4A14-BAB0-A30D9E41D39B}" dt="2026-05-18T19:27:08.480" v="457" actId="20577"/>
          <ac:spMkLst>
            <pc:docMk/>
            <pc:sldMk cId="2706553142" sldId="2147474064"/>
            <ac:spMk id="3" creationId="{19E078D1-A657-BB8F-CC87-00239851A3C3}"/>
          </ac:spMkLst>
        </pc:spChg>
        <pc:spChg chg="add mod">
          <ac:chgData name="Hagelstien, Warren" userId="3542a66a-6af6-4f8b-8a4d-7c41a2951990" providerId="ADAL" clId="{EDEDDC14-E44C-4A14-BAB0-A30D9E41D39B}" dt="2026-05-18T19:37:07.105" v="1224" actId="20577"/>
          <ac:spMkLst>
            <pc:docMk/>
            <pc:sldMk cId="2706553142" sldId="2147474064"/>
            <ac:spMk id="4" creationId="{6D5C351E-4039-7BCE-C8F1-4A4E893C596A}"/>
          </ac:spMkLst>
        </pc:spChg>
        <pc:picChg chg="del">
          <ac:chgData name="Hagelstien, Warren" userId="3542a66a-6af6-4f8b-8a4d-7c41a2951990" providerId="ADAL" clId="{EDEDDC14-E44C-4A14-BAB0-A30D9E41D39B}" dt="2026-05-18T19:27:11.080" v="458" actId="478"/>
          <ac:picMkLst>
            <pc:docMk/>
            <pc:sldMk cId="2706553142" sldId="2147474064"/>
            <ac:picMk id="8" creationId="{93D83810-7408-1381-EE4E-D87952E3E378}"/>
          </ac:picMkLst>
        </pc:picChg>
        <pc:picChg chg="del">
          <ac:chgData name="Hagelstien, Warren" userId="3542a66a-6af6-4f8b-8a4d-7c41a2951990" providerId="ADAL" clId="{EDEDDC14-E44C-4A14-BAB0-A30D9E41D39B}" dt="2026-05-18T19:27:11.854" v="459" actId="478"/>
          <ac:picMkLst>
            <pc:docMk/>
            <pc:sldMk cId="2706553142" sldId="2147474064"/>
            <ac:picMk id="2050" creationId="{F75EC4FA-80E2-6799-98D6-80109A12DDA4}"/>
          </ac:picMkLst>
        </pc:picChg>
      </pc:sldChg>
      <pc:sldChg chg="addSp delSp modSp add mod ord">
        <pc:chgData name="Hagelstien, Warren" userId="3542a66a-6af6-4f8b-8a4d-7c41a2951990" providerId="ADAL" clId="{EDEDDC14-E44C-4A14-BAB0-A30D9E41D39B}" dt="2026-05-19T13:13:12.618" v="1454"/>
        <pc:sldMkLst>
          <pc:docMk/>
          <pc:sldMk cId="2967847738" sldId="2147474065"/>
        </pc:sldMkLst>
        <pc:spChg chg="mod">
          <ac:chgData name="Hagelstien, Warren" userId="3542a66a-6af6-4f8b-8a4d-7c41a2951990" providerId="ADAL" clId="{EDEDDC14-E44C-4A14-BAB0-A30D9E41D39B}" dt="2026-05-18T19:24:44.168" v="427" actId="20577"/>
          <ac:spMkLst>
            <pc:docMk/>
            <pc:sldMk cId="2967847738" sldId="2147474065"/>
            <ac:spMk id="3" creationId="{C51EFF7D-8E21-C1E7-FE2D-D3605D80D1C7}"/>
          </ac:spMkLst>
        </pc:spChg>
        <pc:picChg chg="add mod">
          <ac:chgData name="Hagelstien, Warren" userId="3542a66a-6af6-4f8b-8a4d-7c41a2951990" providerId="ADAL" clId="{EDEDDC14-E44C-4A14-BAB0-A30D9E41D39B}" dt="2026-05-18T19:25:37.779" v="435" actId="14100"/>
          <ac:picMkLst>
            <pc:docMk/>
            <pc:sldMk cId="2967847738" sldId="2147474065"/>
            <ac:picMk id="4" creationId="{3894A6D9-4E65-0293-B63F-B588598A04E2}"/>
          </ac:picMkLst>
        </pc:picChg>
        <pc:picChg chg="del">
          <ac:chgData name="Hagelstien, Warren" userId="3542a66a-6af6-4f8b-8a4d-7c41a2951990" providerId="ADAL" clId="{EDEDDC14-E44C-4A14-BAB0-A30D9E41D39B}" dt="2026-05-18T19:24:47.072" v="428" actId="478"/>
          <ac:picMkLst>
            <pc:docMk/>
            <pc:sldMk cId="2967847738" sldId="2147474065"/>
            <ac:picMk id="8" creationId="{B00EBF29-43C6-3BBB-C108-8D7E1C9613F6}"/>
          </ac:picMkLst>
        </pc:picChg>
        <pc:picChg chg="del">
          <ac:chgData name="Hagelstien, Warren" userId="3542a66a-6af6-4f8b-8a4d-7c41a2951990" providerId="ADAL" clId="{EDEDDC14-E44C-4A14-BAB0-A30D9E41D39B}" dt="2026-05-18T19:24:47.776" v="429" actId="478"/>
          <ac:picMkLst>
            <pc:docMk/>
            <pc:sldMk cId="2967847738" sldId="2147474065"/>
            <ac:picMk id="2050" creationId="{C4240A5B-DD2F-A135-FFEA-428AEC7513AA}"/>
          </ac:picMkLst>
        </pc:picChg>
      </pc:sldChg>
      <pc:sldChg chg="addSp delSp modSp add mod">
        <pc:chgData name="Hagelstien, Warren" userId="3542a66a-6af6-4f8b-8a4d-7c41a2951990" providerId="ADAL" clId="{EDEDDC14-E44C-4A14-BAB0-A30D9E41D39B}" dt="2026-05-18T19:21:55.192" v="375" actId="1035"/>
        <pc:sldMkLst>
          <pc:docMk/>
          <pc:sldMk cId="1489836000" sldId="2147474066"/>
        </pc:sldMkLst>
        <pc:spChg chg="mod">
          <ac:chgData name="Hagelstien, Warren" userId="3542a66a-6af6-4f8b-8a4d-7c41a2951990" providerId="ADAL" clId="{EDEDDC14-E44C-4A14-BAB0-A30D9E41D39B}" dt="2026-05-18T19:20:20.288" v="359" actId="20577"/>
          <ac:spMkLst>
            <pc:docMk/>
            <pc:sldMk cId="1489836000" sldId="2147474066"/>
            <ac:spMk id="3" creationId="{09502F18-AE61-BB6F-5DD1-A4942D5D30B3}"/>
          </ac:spMkLst>
        </pc:spChg>
        <pc:picChg chg="add mod">
          <ac:chgData name="Hagelstien, Warren" userId="3542a66a-6af6-4f8b-8a4d-7c41a2951990" providerId="ADAL" clId="{EDEDDC14-E44C-4A14-BAB0-A30D9E41D39B}" dt="2026-05-18T19:21:50.165" v="372" actId="14100"/>
          <ac:picMkLst>
            <pc:docMk/>
            <pc:sldMk cId="1489836000" sldId="2147474066"/>
            <ac:picMk id="4" creationId="{20813ACA-1F41-7F4D-727F-C43F344ACAD8}"/>
          </ac:picMkLst>
        </pc:picChg>
        <pc:picChg chg="add mod">
          <ac:chgData name="Hagelstien, Warren" userId="3542a66a-6af6-4f8b-8a4d-7c41a2951990" providerId="ADAL" clId="{EDEDDC14-E44C-4A14-BAB0-A30D9E41D39B}" dt="2026-05-18T19:21:55.192" v="375" actId="1035"/>
          <ac:picMkLst>
            <pc:docMk/>
            <pc:sldMk cId="1489836000" sldId="2147474066"/>
            <ac:picMk id="6" creationId="{BC1C689C-C7D3-F25C-A1DA-0A5F19CB8F37}"/>
          </ac:picMkLst>
        </pc:picChg>
        <pc:picChg chg="del">
          <ac:chgData name="Hagelstien, Warren" userId="3542a66a-6af6-4f8b-8a4d-7c41a2951990" providerId="ADAL" clId="{EDEDDC14-E44C-4A14-BAB0-A30D9E41D39B}" dt="2026-05-18T19:20:23.071" v="360" actId="478"/>
          <ac:picMkLst>
            <pc:docMk/>
            <pc:sldMk cId="1489836000" sldId="2147474066"/>
            <ac:picMk id="8" creationId="{F4009861-64A2-7764-0F18-9199CA5755FC}"/>
          </ac:picMkLst>
        </pc:picChg>
        <pc:picChg chg="del">
          <ac:chgData name="Hagelstien, Warren" userId="3542a66a-6af6-4f8b-8a4d-7c41a2951990" providerId="ADAL" clId="{EDEDDC14-E44C-4A14-BAB0-A30D9E41D39B}" dt="2026-05-18T19:20:23.782" v="361" actId="478"/>
          <ac:picMkLst>
            <pc:docMk/>
            <pc:sldMk cId="1489836000" sldId="2147474066"/>
            <ac:picMk id="2050" creationId="{AED12621-73A7-53B2-872B-F01085AF4B47}"/>
          </ac:picMkLst>
        </pc:picChg>
      </pc:sldChg>
      <pc:sldChg chg="addSp delSp modSp add mod">
        <pc:chgData name="Hagelstien, Warren" userId="3542a66a-6af6-4f8b-8a4d-7c41a2951990" providerId="ADAL" clId="{EDEDDC14-E44C-4A14-BAB0-A30D9E41D39B}" dt="2026-05-18T19:18:51.010" v="316" actId="1076"/>
        <pc:sldMkLst>
          <pc:docMk/>
          <pc:sldMk cId="2470434805" sldId="2147474067"/>
        </pc:sldMkLst>
        <pc:spChg chg="mod">
          <ac:chgData name="Hagelstien, Warren" userId="3542a66a-6af6-4f8b-8a4d-7c41a2951990" providerId="ADAL" clId="{EDEDDC14-E44C-4A14-BAB0-A30D9E41D39B}" dt="2026-05-18T19:14:27.801" v="298" actId="20577"/>
          <ac:spMkLst>
            <pc:docMk/>
            <pc:sldMk cId="2470434805" sldId="2147474067"/>
            <ac:spMk id="3" creationId="{6E824817-C1A0-737F-01BB-A1F11B992D38}"/>
          </ac:spMkLst>
        </pc:spChg>
        <pc:picChg chg="add mod">
          <ac:chgData name="Hagelstien, Warren" userId="3542a66a-6af6-4f8b-8a4d-7c41a2951990" providerId="ADAL" clId="{EDEDDC14-E44C-4A14-BAB0-A30D9E41D39B}" dt="2026-05-18T19:16:11.597" v="308" actId="1076"/>
          <ac:picMkLst>
            <pc:docMk/>
            <pc:sldMk cId="2470434805" sldId="2147474067"/>
            <ac:picMk id="4" creationId="{8D443B13-CA7F-616D-6AC5-162FAF4C76E6}"/>
          </ac:picMkLst>
        </pc:picChg>
        <pc:picChg chg="add mod">
          <ac:chgData name="Hagelstien, Warren" userId="3542a66a-6af6-4f8b-8a4d-7c41a2951990" providerId="ADAL" clId="{EDEDDC14-E44C-4A14-BAB0-A30D9E41D39B}" dt="2026-05-18T19:15:56.167" v="305" actId="1076"/>
          <ac:picMkLst>
            <pc:docMk/>
            <pc:sldMk cId="2470434805" sldId="2147474067"/>
            <ac:picMk id="6" creationId="{9641F842-CF57-0EAE-88F6-DAC2150BBC92}"/>
          </ac:picMkLst>
        </pc:picChg>
        <pc:picChg chg="del">
          <ac:chgData name="Hagelstien, Warren" userId="3542a66a-6af6-4f8b-8a4d-7c41a2951990" providerId="ADAL" clId="{EDEDDC14-E44C-4A14-BAB0-A30D9E41D39B}" dt="2026-05-18T19:14:30.270" v="299" actId="478"/>
          <ac:picMkLst>
            <pc:docMk/>
            <pc:sldMk cId="2470434805" sldId="2147474067"/>
            <ac:picMk id="8" creationId="{4FF37CBB-35D6-9A1C-D79A-415F25A54AD9}"/>
          </ac:picMkLst>
        </pc:picChg>
        <pc:picChg chg="add mod">
          <ac:chgData name="Hagelstien, Warren" userId="3542a66a-6af6-4f8b-8a4d-7c41a2951990" providerId="ADAL" clId="{EDEDDC14-E44C-4A14-BAB0-A30D9E41D39B}" dt="2026-05-18T19:16:52.703" v="312" actId="1076"/>
          <ac:picMkLst>
            <pc:docMk/>
            <pc:sldMk cId="2470434805" sldId="2147474067"/>
            <ac:picMk id="9" creationId="{CA4AF20C-4031-74DF-9C3D-AF71233F2383}"/>
          </ac:picMkLst>
        </pc:picChg>
        <pc:picChg chg="add mod">
          <ac:chgData name="Hagelstien, Warren" userId="3542a66a-6af6-4f8b-8a4d-7c41a2951990" providerId="ADAL" clId="{EDEDDC14-E44C-4A14-BAB0-A30D9E41D39B}" dt="2026-05-18T19:18:51.010" v="316" actId="1076"/>
          <ac:picMkLst>
            <pc:docMk/>
            <pc:sldMk cId="2470434805" sldId="2147474067"/>
            <ac:picMk id="11" creationId="{843A7689-F7E2-A45F-7D9B-F13728AB2962}"/>
          </ac:picMkLst>
        </pc:picChg>
        <pc:picChg chg="del">
          <ac:chgData name="Hagelstien, Warren" userId="3542a66a-6af6-4f8b-8a4d-7c41a2951990" providerId="ADAL" clId="{EDEDDC14-E44C-4A14-BAB0-A30D9E41D39B}" dt="2026-05-18T19:14:30.991" v="300" actId="478"/>
          <ac:picMkLst>
            <pc:docMk/>
            <pc:sldMk cId="2470434805" sldId="2147474067"/>
            <ac:picMk id="2050" creationId="{3B5C1F12-0E5B-EFBA-194A-83F3D2E4BBD1}"/>
          </ac:picMkLst>
        </pc:picChg>
      </pc:sldChg>
      <pc:sldChg chg="addSp delSp modSp add mod">
        <pc:chgData name="Hagelstien, Warren" userId="3542a66a-6af6-4f8b-8a4d-7c41a2951990" providerId="ADAL" clId="{EDEDDC14-E44C-4A14-BAB0-A30D9E41D39B}" dt="2026-05-18T19:23:32.103" v="391" actId="1035"/>
        <pc:sldMkLst>
          <pc:docMk/>
          <pc:sldMk cId="3725579627" sldId="2147474068"/>
        </pc:sldMkLst>
        <pc:picChg chg="del">
          <ac:chgData name="Hagelstien, Warren" userId="3542a66a-6af6-4f8b-8a4d-7c41a2951990" providerId="ADAL" clId="{EDEDDC14-E44C-4A14-BAB0-A30D9E41D39B}" dt="2026-05-18T19:22:26.975" v="377" actId="478"/>
          <ac:picMkLst>
            <pc:docMk/>
            <pc:sldMk cId="3725579627" sldId="2147474068"/>
            <ac:picMk id="4" creationId="{C17B7763-C8F6-358C-23DF-B3211CB6B877}"/>
          </ac:picMkLst>
        </pc:picChg>
        <pc:picChg chg="add mod">
          <ac:chgData name="Hagelstien, Warren" userId="3542a66a-6af6-4f8b-8a4d-7c41a2951990" providerId="ADAL" clId="{EDEDDC14-E44C-4A14-BAB0-A30D9E41D39B}" dt="2026-05-18T19:23:32.103" v="391" actId="1035"/>
          <ac:picMkLst>
            <pc:docMk/>
            <pc:sldMk cId="3725579627" sldId="2147474068"/>
            <ac:picMk id="5" creationId="{47ED9F6A-9375-8DF7-7B6D-ACE2D693010D}"/>
          </ac:picMkLst>
        </pc:picChg>
        <pc:picChg chg="del">
          <ac:chgData name="Hagelstien, Warren" userId="3542a66a-6af6-4f8b-8a4d-7c41a2951990" providerId="ADAL" clId="{EDEDDC14-E44C-4A14-BAB0-A30D9E41D39B}" dt="2026-05-18T19:22:49.241" v="380" actId="478"/>
          <ac:picMkLst>
            <pc:docMk/>
            <pc:sldMk cId="3725579627" sldId="2147474068"/>
            <ac:picMk id="6" creationId="{A22E00BE-ED47-AE94-2326-104B2102650D}"/>
          </ac:picMkLst>
        </pc:picChg>
        <pc:picChg chg="add mod">
          <ac:chgData name="Hagelstien, Warren" userId="3542a66a-6af6-4f8b-8a4d-7c41a2951990" providerId="ADAL" clId="{EDEDDC14-E44C-4A14-BAB0-A30D9E41D39B}" dt="2026-05-18T19:23:26.828" v="389" actId="14100"/>
          <ac:picMkLst>
            <pc:docMk/>
            <pc:sldMk cId="3725579627" sldId="2147474068"/>
            <ac:picMk id="8" creationId="{24FDF8E8-86FB-6DB0-FA60-5B66CFDF7D63}"/>
          </ac:picMkLst>
        </pc:picChg>
      </pc:sldChg>
      <pc:sldChg chg="addSp delSp modSp add mod">
        <pc:chgData name="Hagelstien, Warren" userId="3542a66a-6af6-4f8b-8a4d-7c41a2951990" providerId="ADAL" clId="{EDEDDC14-E44C-4A14-BAB0-A30D9E41D39B}" dt="2026-05-19T13:11:12.486" v="1450" actId="12"/>
        <pc:sldMkLst>
          <pc:docMk/>
          <pc:sldMk cId="4100446103" sldId="2147474069"/>
        </pc:sldMkLst>
        <pc:spChg chg="mod">
          <ac:chgData name="Hagelstien, Warren" userId="3542a66a-6af6-4f8b-8a4d-7c41a2951990" providerId="ADAL" clId="{EDEDDC14-E44C-4A14-BAB0-A30D9E41D39B}" dt="2026-05-19T13:08:20.929" v="1364" actId="20577"/>
          <ac:spMkLst>
            <pc:docMk/>
            <pc:sldMk cId="4100446103" sldId="2147474069"/>
            <ac:spMk id="3" creationId="{F97E3719-3173-7507-5D50-9671728D5B43}"/>
          </ac:spMkLst>
        </pc:spChg>
        <pc:spChg chg="add mod">
          <ac:chgData name="Hagelstien, Warren" userId="3542a66a-6af6-4f8b-8a4d-7c41a2951990" providerId="ADAL" clId="{EDEDDC14-E44C-4A14-BAB0-A30D9E41D39B}" dt="2026-05-19T13:11:12.486" v="1450" actId="12"/>
          <ac:spMkLst>
            <pc:docMk/>
            <pc:sldMk cId="4100446103" sldId="2147474069"/>
            <ac:spMk id="5" creationId="{11CCA65A-D6DD-B577-BB01-250F281AA36B}"/>
          </ac:spMkLst>
        </pc:spChg>
        <pc:picChg chg="add mod">
          <ac:chgData name="Hagelstien, Warren" userId="3542a66a-6af6-4f8b-8a4d-7c41a2951990" providerId="ADAL" clId="{EDEDDC14-E44C-4A14-BAB0-A30D9E41D39B}" dt="2026-05-19T13:09:54.371" v="1370" actId="1076"/>
          <ac:picMkLst>
            <pc:docMk/>
            <pc:sldMk cId="4100446103" sldId="2147474069"/>
            <ac:picMk id="4" creationId="{28F1A788-F875-9288-F06A-733C821C67AD}"/>
          </ac:picMkLst>
        </pc:picChg>
        <pc:picChg chg="del">
          <ac:chgData name="Hagelstien, Warren" userId="3542a66a-6af6-4f8b-8a4d-7c41a2951990" providerId="ADAL" clId="{EDEDDC14-E44C-4A14-BAB0-A30D9E41D39B}" dt="2026-05-19T13:08:23.354" v="1365" actId="478"/>
          <ac:picMkLst>
            <pc:docMk/>
            <pc:sldMk cId="4100446103" sldId="2147474069"/>
            <ac:picMk id="7" creationId="{BD9F0227-4E8E-BFBA-BD82-6758C37C1AE3}"/>
          </ac:picMkLst>
        </pc:picChg>
        <pc:picChg chg="del">
          <ac:chgData name="Hagelstien, Warren" userId="3542a66a-6af6-4f8b-8a4d-7c41a2951990" providerId="ADAL" clId="{EDEDDC14-E44C-4A14-BAB0-A30D9E41D39B}" dt="2026-05-19T13:08:24.160" v="1366" actId="478"/>
          <ac:picMkLst>
            <pc:docMk/>
            <pc:sldMk cId="4100446103" sldId="2147474069"/>
            <ac:picMk id="9" creationId="{1F98D1BB-D809-6783-AF89-EAA59BB37FF8}"/>
          </ac:picMkLst>
        </pc:picChg>
      </pc:sldChg>
      <pc:sldMasterChg chg="delSldLayout">
        <pc:chgData name="Hagelstien, Warren" userId="3542a66a-6af6-4f8b-8a4d-7c41a2951990" providerId="ADAL" clId="{EDEDDC14-E44C-4A14-BAB0-A30D9E41D39B}" dt="2026-05-14T15:47:54.635" v="9" actId="47"/>
        <pc:sldMasterMkLst>
          <pc:docMk/>
          <pc:sldMasterMk cId="0" sldId="2147483762"/>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2E185A72-771F-5740-AB22-BFE275C2E62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9220" name="Rectangle 4">
            <a:extLst>
              <a:ext uri="{FF2B5EF4-FFF2-40B4-BE49-F238E27FC236}">
                <a16:creationId xmlns:a16="http://schemas.microsoft.com/office/drawing/2014/main" id="{22E0CE74-775B-8A40-93A8-C8D7C62D5D9B}"/>
              </a:ext>
            </a:extLst>
          </p:cNvPr>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09D8B99D-00E8-1541-BE04-F0148888E3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itchFamily="2" charset="2"/>
              <a:buChar char=""/>
            </a:pP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a:t>
            </a:r>
            <a:r>
              <a:rPr lang="en-US" sz="1800" i="1" dirty="0">
                <a:effectLst/>
                <a:latin typeface="Franklin Gothic Book" panose="020B0503020102020204" pitchFamily="34" charset="0"/>
                <a:ea typeface="Franklin Gothic Book" panose="020B0503020102020204" pitchFamily="34" charset="0"/>
                <a:cs typeface="Franklin Gothic Book" panose="020B0503020102020204" pitchFamily="34" charset="0"/>
              </a:rPr>
              <a:t>Provide introductory remarks, set the tone/introduce yourself and your relation to the audience.</a:t>
            </a:r>
            <a:r>
              <a:rPr lang="en-US" sz="1800" dirty="0">
                <a:effectLst/>
                <a:latin typeface="Franklin Gothic Book" panose="020B0503020102020204" pitchFamily="34" charset="0"/>
                <a:ea typeface="Franklin Gothic Book" panose="020B0503020102020204" pitchFamily="34" charset="0"/>
                <a:cs typeface="Franklin Gothic Book" panose="020B0503020102020204" pitchFamily="34" charset="0"/>
              </a:rPr>
              <a:t>]</a:t>
            </a:r>
            <a:endParaRPr lang="en-US" sz="1800" i="0" dirty="0">
              <a:solidFill>
                <a:schemeClr val="tx1"/>
              </a:solidFill>
              <a:effectLst/>
              <a:latin typeface="Calibri" panose="020F0502020204030204" pitchFamily="34" charset="0"/>
              <a:ea typeface="Franklin Gothic Book" panose="020B0503020102020204" pitchFamily="34" charset="0"/>
              <a:cs typeface="Arial" panose="020B0604020202020204" pitchFamily="34" charset="0"/>
            </a:endParaRPr>
          </a:p>
          <a:p>
            <a:pPr marL="342900" marR="0" lvl="0" indent="-342900">
              <a:lnSpc>
                <a:spcPct val="107000"/>
              </a:lnSpc>
              <a:spcBef>
                <a:spcPts val="0"/>
              </a:spcBef>
              <a:spcAft>
                <a:spcPts val="800"/>
              </a:spcAft>
              <a:buFont typeface="Symbol" pitchFamily="2" charset="2"/>
              <a:buChar char=""/>
            </a:pPr>
            <a:endParaRPr lang="en-US" sz="1800" i="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itchFamily="2" charset="2"/>
              <a:buNone/>
            </a:pPr>
            <a:r>
              <a:rPr lang="en-US" sz="1800" i="1" dirty="0">
                <a:solidFill>
                  <a:srgbClr val="404040"/>
                </a:solidFill>
                <a:effectLst/>
                <a:latin typeface="Calibri" panose="020F0502020204030204" pitchFamily="34" charset="0"/>
                <a:ea typeface="Calibri" panose="020F0502020204030204" pitchFamily="34" charset="0"/>
                <a:cs typeface="Arial" panose="020B0604020202020204" pitchFamily="34" charset="0"/>
              </a:rPr>
              <a:t>“Next Slide”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1558F1-F5A3-1C45-B20D-826888152247}" type="slidenum">
              <a:rPr lang="en-US" smtClean="0"/>
              <a:t>1</a:t>
            </a:fld>
            <a:endParaRPr lang="en-US"/>
          </a:p>
        </p:txBody>
      </p:sp>
    </p:spTree>
    <p:extLst>
      <p:ext uri="{BB962C8B-B14F-4D97-AF65-F5344CB8AC3E}">
        <p14:creationId xmlns:p14="http://schemas.microsoft.com/office/powerpoint/2010/main" val="26056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4E1F-714B-4392-B3ED-093E20DB9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D6709-E906-B4DF-7339-B2D7AE783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71D5A-1502-EB3B-2A75-DB771A63E8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563FDF-72C5-3C52-2CDA-ACE0459D1B2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162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A9D0-7D95-DA72-CF98-9C18AF150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D0C8C-6929-DA1F-5789-78140A1C3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0D76F-5282-9467-A49E-2B62F5A9B7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EE006F-E47D-4561-EB1E-AF5974B96B1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83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8173-51FD-9892-5F78-AD99AC766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03E75-19EE-A40A-8B9B-1F7AE66A0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F48E0-9B5B-3C12-74D2-03C0AA52D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47FCAE-2497-49F4-6685-0FE86CE4744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94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9D45-B331-4889-B963-BEDF40FE9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4EFFA-AAA4-7911-FED7-DE86AACCB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7116-1771-B974-23D9-F11D27E337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441ED6-9D44-2998-B3E3-60C541025B3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02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879C-11AA-5E8F-03CB-A35DCDF73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34E43-F35E-2F12-8536-DFEBE8CB0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9AF41-260A-B780-88BE-161C187697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8C06D0-91DF-8E9F-48AC-0E302C59137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97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6549-8BC0-6DB6-4F20-F568A5D3E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974BB-5269-D7CF-81CA-C358BF997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ECF2F-2B82-CF77-C2BC-593BE4D6B5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7349D5-B1A6-DCD8-DDB1-A057D755F6D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778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D208-83CD-5A8D-C018-BA0629BC2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7366C-66E7-ED58-4348-D6AB11664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4D93A-14DF-4A44-C9BA-33E5726F42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5ECDE0-1482-5526-DCCE-1A89C0C636D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523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630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55C60-930C-5CCE-280E-FD467642B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FA4C-C489-6018-B7FB-99EAFF22D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7439F-9DDB-E8E8-5F73-983926A9CD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D00023-5261-D779-D106-23A4B9A1238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73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165E-9C24-1B0F-6600-B55B0FA25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BA669-A0A5-D32D-6229-E3F200D0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D7032-7D75-AA61-A9C1-D679822F51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73B94D-0CEA-8751-70D7-EB70E9A8737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598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D2185CFB-024A-4A77-9B57-5AA0E1E932B7}"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945074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DEAC1-C757-DEEA-C9CA-9E06C62DD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52DE5-7F72-89EC-7F7C-A15F8F998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ABCA7-C293-160C-45D1-88CD252228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5B08C3-F104-AD34-3D0B-19DBA3203ED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1695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07633-087D-96B0-058C-E864007DA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8A0D7-8E3A-3692-0A96-5B6680703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07138-0E06-0EBE-1EEB-BD36BD7A8D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ED5A10-DF06-DA9C-CBF0-FF440EFE6CD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379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6984-45E6-D9C4-3ABA-2E16E4C57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88220-93F1-7BDA-FDC0-7B0D4B2D0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5B192-1D7A-01AB-5CAA-5C7B7A69FF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B5F510-3202-3912-6744-ABE3D7A57F3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10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026475">
              <a:defRPr/>
            </a:pPr>
            <a:fld id="{52C3404F-5DB2-43BA-A60C-5D9B59F1435F}" type="slidenum">
              <a:rPr lang="en-US">
                <a:solidFill>
                  <a:prstClr val="black"/>
                </a:solidFill>
                <a:latin typeface="Calibri" panose="020F0502020204030204"/>
              </a:rPr>
              <a:pPr defTabSz="102647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639073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8691F4-3F1D-49C3-9E0D-3BD5BA0B68B0}" type="slidenum">
              <a:rPr lang="en-US" smtClean="0"/>
              <a:t>27</a:t>
            </a:fld>
            <a:endParaRPr lang="en-US"/>
          </a:p>
        </p:txBody>
      </p:sp>
    </p:spTree>
    <p:extLst>
      <p:ext uri="{BB962C8B-B14F-4D97-AF65-F5344CB8AC3E}">
        <p14:creationId xmlns:p14="http://schemas.microsoft.com/office/powerpoint/2010/main" val="239975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3B534-6C78-4426-89C4-2F61EBEF8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36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6100B-6B6F-47E8-8A89-C46F57F0B68F}" type="slidenum">
              <a:rPr lang="en-US" smtClean="0"/>
              <a:t>7</a:t>
            </a:fld>
            <a:endParaRPr lang="en-US"/>
          </a:p>
        </p:txBody>
      </p:sp>
    </p:spTree>
    <p:extLst>
      <p:ext uri="{BB962C8B-B14F-4D97-AF65-F5344CB8AC3E}">
        <p14:creationId xmlns:p14="http://schemas.microsoft.com/office/powerpoint/2010/main" val="136591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45F5A-907E-505E-33EF-E047F6E1A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A5495-CA16-5212-A9F8-52B9D0DD9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E7865-0E88-D6AB-A572-06CF8A6F8589}"/>
              </a:ext>
            </a:extLst>
          </p:cNvPr>
          <p:cNvSpPr>
            <a:spLocks noGrp="1"/>
          </p:cNvSpPr>
          <p:nvPr>
            <p:ph type="body" idx="1"/>
          </p:nvPr>
        </p:nvSpPr>
        <p:spPr/>
        <p:txBody>
          <a:bodyPr/>
          <a:lstStyle/>
          <a:p>
            <a:endParaRPr lang="en-US" sz="1200" b="0" i="0" u="none" strike="noStrike" kern="1200" cap="none" spc="0" normalizeH="0" baseline="0" noProof="0" dirty="0">
              <a:ln>
                <a:noFill/>
              </a:ln>
              <a:solidFill>
                <a:srgbClr val="000000"/>
              </a:solidFill>
              <a:effectLst/>
              <a:uLnTx/>
              <a:uFillTx/>
              <a:latin typeface="Calibri"/>
              <a:cs typeface="Calibri"/>
            </a:endParaRPr>
          </a:p>
        </p:txBody>
      </p:sp>
      <p:sp>
        <p:nvSpPr>
          <p:cNvPr id="4" name="Slide Number Placeholder 3">
            <a:extLst>
              <a:ext uri="{FF2B5EF4-FFF2-40B4-BE49-F238E27FC236}">
                <a16:creationId xmlns:a16="http://schemas.microsoft.com/office/drawing/2014/main" id="{9E554A53-5AC4-DF96-7666-0E2EDC1439BE}"/>
              </a:ext>
            </a:extLst>
          </p:cNvPr>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25103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913A-CD25-C8F8-CF46-E6CD6A851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F588E-5D5A-5428-AA5F-CADCA5DF8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2181C-DF11-BFDB-DF01-318CDEA978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FC5777-72DA-237B-E827-4F91CA8658E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962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C6454-0BBB-317F-741A-0984A50A7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E9EAD-4E13-8A9A-2327-C210797D7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63545-836A-6928-05F5-B7F729712F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67A1B8-4AA3-3A7F-817C-071601377DA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016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20D0-C2D4-8073-DF2A-E1BD1D428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18BE6-A395-3C45-58D0-329AE3456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3AC99-465A-71D3-074B-EC5823AAAC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77C042-5EAB-F6B1-4053-1404AD9ED50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76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3E2A9-5E83-CA53-110E-F01FFD062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6E462-FB47-D917-9536-06AE409D3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32EC1-216B-F1A9-2656-D2FAEBA2DD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46457-FF2F-C477-14D0-788F3B87A8F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8245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dirty="0"/>
              <a:t>CISA | </a:t>
            </a:r>
            <a:r>
              <a:rPr lang="en-US" sz="1200" spc="300" dirty="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27362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dirty="0"/>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98986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76326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45098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627633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9252-B274-D14D-9430-E5416E9C4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6E130-C436-4C47-8D3E-2951EC84D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E765C-9CC9-B34D-B950-12DB7E10F0CA}"/>
              </a:ext>
            </a:extLst>
          </p:cNvPr>
          <p:cNvSpPr>
            <a:spLocks noGrp="1"/>
          </p:cNvSpPr>
          <p:nvPr>
            <p:ph type="dt" sz="half" idx="10"/>
          </p:nvPr>
        </p:nvSpPr>
        <p:spPr/>
        <p:txBody>
          <a:bodyPr/>
          <a:lstStyle/>
          <a:p>
            <a:fld id="{ED3B7377-2311-9A4E-8E9D-2E0A4DB7E5BD}" type="datetimeFigureOut">
              <a:rPr lang="en-US" smtClean="0"/>
              <a:t>5/14/2026</a:t>
            </a:fld>
            <a:endParaRPr lang="en-US"/>
          </a:p>
        </p:txBody>
      </p:sp>
      <p:sp>
        <p:nvSpPr>
          <p:cNvPr id="5" name="Footer Placeholder 4">
            <a:extLst>
              <a:ext uri="{FF2B5EF4-FFF2-40B4-BE49-F238E27FC236}">
                <a16:creationId xmlns:a16="http://schemas.microsoft.com/office/drawing/2014/main" id="{B924D6A6-92DC-E84B-A5BA-754954838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D946C-24B1-2347-AE40-FE0772953AAE}"/>
              </a:ext>
            </a:extLst>
          </p:cNvPr>
          <p:cNvSpPr>
            <a:spLocks noGrp="1"/>
          </p:cNvSpPr>
          <p:nvPr>
            <p:ph type="sldNum" sz="quarter" idx="12"/>
          </p:nvPr>
        </p:nvSpPr>
        <p:spPr/>
        <p:txBody>
          <a:bodyPr/>
          <a:lstStyle/>
          <a:p>
            <a:fld id="{81147E71-13F5-CF4D-9607-ADF0E2ADA7FF}" type="slidenum">
              <a:rPr lang="en-US" smtClean="0"/>
              <a:t>‹#›</a:t>
            </a:fld>
            <a:endParaRPr lang="en-US"/>
          </a:p>
        </p:txBody>
      </p:sp>
    </p:spTree>
    <p:extLst>
      <p:ext uri="{BB962C8B-B14F-4D97-AF65-F5344CB8AC3E}">
        <p14:creationId xmlns:p14="http://schemas.microsoft.com/office/powerpoint/2010/main" val="1213380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D1B8A-5357-8E42-9421-997A6B9DDD52}"/>
              </a:ext>
            </a:extLst>
          </p:cNvPr>
          <p:cNvSpPr>
            <a:spLocks noChangeArrowheads="1"/>
          </p:cNvSpPr>
          <p:nvPr userDrawn="1"/>
        </p:nvSpPr>
        <p:spPr bwMode="auto">
          <a:xfrm>
            <a:off x="0" y="0"/>
            <a:ext cx="6123517"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a:p>
        </p:txBody>
      </p:sp>
      <p:pic>
        <p:nvPicPr>
          <p:cNvPr id="10" name="Picture 9" descr="A close up of a logo&#10;&#10;Description automatically generated">
            <a:extLst>
              <a:ext uri="{FF2B5EF4-FFF2-40B4-BE49-F238E27FC236}">
                <a16:creationId xmlns:a16="http://schemas.microsoft.com/office/drawing/2014/main" id="{40A1BCC4-E0EE-094C-8D28-ECEDF7F4A3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6525" y="2187575"/>
            <a:ext cx="3310467" cy="2482850"/>
          </a:xfrm>
          <a:prstGeom prst="rect">
            <a:avLst/>
          </a:prstGeom>
        </p:spPr>
      </p:pic>
    </p:spTree>
    <p:extLst>
      <p:ext uri="{BB962C8B-B14F-4D97-AF65-F5344CB8AC3E}">
        <p14:creationId xmlns:p14="http://schemas.microsoft.com/office/powerpoint/2010/main" val="3136083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19776"/>
          </a:xfrm>
          <a:prstGeom prst="rect">
            <a:avLst/>
          </a:prstGeom>
        </p:spPr>
        <p:txBody>
          <a:bodyPr wrap="square" lIns="0" tIns="0" rIns="0" bIns="0">
            <a:spAutoFit/>
          </a:bodyPr>
          <a:lstStyle>
            <a:lvl1pPr>
              <a:defRPr sz="5327" b="1" i="0">
                <a:solidFill>
                  <a:schemeClr val="bg1"/>
                </a:solidFill>
                <a:latin typeface="Franklin Gothic Demi"/>
                <a:cs typeface="Franklin Gothic Demi"/>
              </a:defRPr>
            </a:lvl1pPr>
          </a:lstStyle>
          <a:p>
            <a:endParaRPr/>
          </a:p>
        </p:txBody>
      </p:sp>
      <p:sp>
        <p:nvSpPr>
          <p:cNvPr id="3" name="Holder 3"/>
          <p:cNvSpPr>
            <a:spLocks noGrp="1"/>
          </p:cNvSpPr>
          <p:nvPr>
            <p:ph type="subTitle" idx="4"/>
          </p:nvPr>
        </p:nvSpPr>
        <p:spPr>
          <a:xfrm>
            <a:off x="1828800" y="3840480"/>
            <a:ext cx="8534400" cy="819776"/>
          </a:xfrm>
          <a:prstGeom prst="rect">
            <a:avLst/>
          </a:prstGeom>
        </p:spPr>
        <p:txBody>
          <a:bodyPr wrap="square" lIns="0" tIns="0" rIns="0" bIns="0">
            <a:spAutoFit/>
          </a:bodyPr>
          <a:lstStyle>
            <a:lvl1pPr>
              <a:defRPr sz="5327" b="1" i="0">
                <a:solidFill>
                  <a:schemeClr val="bg1"/>
                </a:solidFill>
                <a:latin typeface="Franklin Gothic Demi"/>
                <a:cs typeface="Franklin Gothic Dem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778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7596" y="1506395"/>
            <a:ext cx="6575213" cy="819776"/>
          </a:xfrm>
        </p:spPr>
        <p:txBody>
          <a:bodyPr lIns="0" tIns="0" rIns="0" bIns="0"/>
          <a:lstStyle>
            <a:lvl1pPr>
              <a:defRPr sz="5327" b="1" i="0">
                <a:solidFill>
                  <a:schemeClr val="bg1"/>
                </a:solidFill>
                <a:latin typeface="Franklin Gothic Demi"/>
                <a:cs typeface="Franklin Gothic Demi"/>
              </a:defRPr>
            </a:lvl1pPr>
          </a:lstStyle>
          <a:p>
            <a:endParaRPr/>
          </a:p>
        </p:txBody>
      </p:sp>
      <p:sp>
        <p:nvSpPr>
          <p:cNvPr id="3" name="Holder 3"/>
          <p:cNvSpPr>
            <a:spLocks noGrp="1"/>
          </p:cNvSpPr>
          <p:nvPr>
            <p:ph type="body" idx="1"/>
          </p:nvPr>
        </p:nvSpPr>
        <p:spPr>
          <a:xfrm>
            <a:off x="917596" y="1506395"/>
            <a:ext cx="6575213" cy="819776"/>
          </a:xfrm>
        </p:spPr>
        <p:txBody>
          <a:bodyPr lIns="0" tIns="0" rIns="0" bIns="0"/>
          <a:lstStyle>
            <a:lvl1pPr>
              <a:defRPr sz="5327" b="1" i="0">
                <a:solidFill>
                  <a:schemeClr val="bg1"/>
                </a:solidFill>
                <a:latin typeface="Franklin Gothic Demi"/>
                <a:cs typeface="Franklin Gothic Dem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2639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7596" y="1506395"/>
            <a:ext cx="6575213" cy="819776"/>
          </a:xfrm>
        </p:spPr>
        <p:txBody>
          <a:bodyPr lIns="0" tIns="0" rIns="0" bIns="0"/>
          <a:lstStyle>
            <a:lvl1pPr>
              <a:defRPr sz="5327" b="1" i="0">
                <a:solidFill>
                  <a:schemeClr val="bg1"/>
                </a:solidFill>
                <a:latin typeface="Franklin Gothic Demi"/>
                <a:cs typeface="Franklin Gothic Demi"/>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5565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7596" y="1506395"/>
            <a:ext cx="6575213" cy="819776"/>
          </a:xfrm>
        </p:spPr>
        <p:txBody>
          <a:bodyPr lIns="0" tIns="0" rIns="0" bIns="0"/>
          <a:lstStyle>
            <a:lvl1pPr>
              <a:defRPr sz="5327" b="1" i="0">
                <a:solidFill>
                  <a:schemeClr val="bg1"/>
                </a:solidFill>
                <a:latin typeface="Franklin Gothic Demi"/>
                <a:cs typeface="Franklin Gothic Dem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491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buClr>
                <a:srgbClr val="000000"/>
              </a:buClr>
              <a:buSzPct val="60000"/>
              <a:defRPr sz="2400">
                <a:solidFill>
                  <a:srgbClr val="000000"/>
                </a:solidFill>
              </a:defRPr>
            </a:lvl1pPr>
            <a:lvl2pPr>
              <a:buClr>
                <a:srgbClr val="000000"/>
              </a:buClr>
              <a:buSzPct val="60000"/>
              <a:defRPr sz="2200">
                <a:solidFill>
                  <a:srgbClr val="000000"/>
                </a:solidFill>
              </a:defRPr>
            </a:lvl2pPr>
            <a:lvl3pPr>
              <a:buClr>
                <a:srgbClr val="000000"/>
              </a:buClr>
              <a:buSzPct val="60000"/>
              <a:defRPr sz="2000">
                <a:solidFill>
                  <a:srgbClr val="000000"/>
                </a:solidFill>
              </a:defRPr>
            </a:lvl3pPr>
            <a:lvl4pPr>
              <a:buClr>
                <a:srgbClr val="000000"/>
              </a:buClr>
              <a:buSzPct val="60000"/>
              <a:defRPr sz="1800">
                <a:solidFill>
                  <a:srgbClr val="000000"/>
                </a:solidFill>
              </a:defRPr>
            </a:lvl4pPr>
            <a:lvl5pPr>
              <a:buClr>
                <a:srgbClr val="000000"/>
              </a:buClr>
              <a:buSzPct val="60000"/>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dirty="0"/>
          </a:p>
        </p:txBody>
      </p:sp>
    </p:spTree>
    <p:extLst>
      <p:ext uri="{BB962C8B-B14F-4D97-AF65-F5344CB8AC3E}">
        <p14:creationId xmlns:p14="http://schemas.microsoft.com/office/powerpoint/2010/main" val="70655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865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dirty="0"/>
          </a:p>
        </p:txBody>
      </p:sp>
    </p:spTree>
    <p:extLst>
      <p:ext uri="{BB962C8B-B14F-4D97-AF65-F5344CB8AC3E}">
        <p14:creationId xmlns:p14="http://schemas.microsoft.com/office/powerpoint/2010/main" val="405425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000000"/>
                </a:solidFill>
              </a:rPr>
              <a:t>Warren Hagelstien</a:t>
            </a:r>
          </a:p>
          <a:p>
            <a:pPr algn="r">
              <a:defRPr/>
            </a:pPr>
            <a:fld id="{88BCAFFE-AE75-994B-930C-85B1F9A85DC4}" type="datetime4">
              <a:rPr lang="en-US" altLang="en-US" sz="1100" smtClean="0">
                <a:solidFill>
                  <a:srgbClr val="000000"/>
                </a:solidFill>
              </a:rPr>
              <a:pPr algn="r">
                <a:defRPr/>
              </a:pPr>
              <a:t>May 14, 2026</a:t>
            </a:fld>
            <a:endParaRPr lang="en-US" altLang="en-US" sz="1100" dirty="0">
              <a:solidFill>
                <a:srgbClr val="000000"/>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000000"/>
                </a:solidFill>
              </a:defRPr>
            </a:lvl1pPr>
          </a:lstStyle>
          <a:p>
            <a:pPr>
              <a:defRPr/>
            </a:pPr>
            <a:fld id="{92DA1020-C785-0A4B-99D6-E80BD29020BD}" type="slidenum">
              <a:rPr lang="en-US" altLang="en-US" smtClean="0"/>
              <a:pPr>
                <a:defRPr/>
              </a:pPr>
              <a:t>‹#›</a:t>
            </a:fld>
            <a:endParaRPr lang="en-US" altLang="en-US" dirty="0"/>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buClr>
                <a:srgbClr val="000000"/>
              </a:buClr>
              <a:buSzPct val="60000"/>
              <a:defRPr sz="2400">
                <a:solidFill>
                  <a:srgbClr val="000000"/>
                </a:solidFill>
              </a:defRPr>
            </a:lvl1pPr>
            <a:lvl2pPr>
              <a:buClr>
                <a:srgbClr val="000000"/>
              </a:buClr>
              <a:buSzPct val="60000"/>
              <a:defRPr sz="2200">
                <a:solidFill>
                  <a:srgbClr val="000000"/>
                </a:solidFill>
              </a:defRPr>
            </a:lvl2pPr>
            <a:lvl3pPr>
              <a:buClr>
                <a:srgbClr val="000000"/>
              </a:buClr>
              <a:buSzPct val="60000"/>
              <a:defRPr sz="2000">
                <a:solidFill>
                  <a:srgbClr val="000000"/>
                </a:solidFill>
              </a:defRPr>
            </a:lvl3pPr>
            <a:lvl4pPr>
              <a:buClr>
                <a:srgbClr val="000000"/>
              </a:buClr>
              <a:buSzPct val="60000"/>
              <a:defRPr sz="1800">
                <a:solidFill>
                  <a:srgbClr val="000000"/>
                </a:solidFill>
              </a:defRPr>
            </a:lvl4pPr>
            <a:lvl5pPr>
              <a:buClr>
                <a:srgbClr val="000000"/>
              </a:buClr>
              <a:buSzPct val="60000"/>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818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000000"/>
                </a:solidFill>
              </a:rPr>
              <a:t>Warren Hagelstien</a:t>
            </a:r>
          </a:p>
          <a:p>
            <a:pPr algn="r">
              <a:defRPr/>
            </a:pPr>
            <a:fld id="{88BCAFFE-AE75-994B-930C-85B1F9A85DC4}" type="datetime4">
              <a:rPr lang="en-US" altLang="en-US" sz="1100" smtClean="0">
                <a:solidFill>
                  <a:srgbClr val="000000"/>
                </a:solidFill>
              </a:rPr>
              <a:pPr algn="r">
                <a:defRPr/>
              </a:pPr>
              <a:t>May 14, 2026</a:t>
            </a:fld>
            <a:endParaRPr lang="en-US" altLang="en-US" sz="1100" dirty="0">
              <a:solidFill>
                <a:srgbClr val="000000"/>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000000"/>
                </a:solidFill>
              </a:defRPr>
            </a:lvl1pPr>
          </a:lstStyle>
          <a:p>
            <a:pPr>
              <a:defRPr/>
            </a:pPr>
            <a:fld id="{92DA1020-C785-0A4B-99D6-E80BD29020BD}" type="slidenum">
              <a:rPr lang="en-US" altLang="en-US" smtClean="0"/>
              <a:pPr>
                <a:defRPr/>
              </a:pPr>
              <a:t>‹#›</a:t>
            </a:fld>
            <a:endParaRPr lang="en-US" altLang="en-US" dirty="0"/>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4068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dirty="0">
                <a:solidFill>
                  <a:srgbClr val="C0C2C4"/>
                </a:solidFill>
              </a:rPr>
              <a:t>CYBERSECURITY &amp;</a:t>
            </a:r>
          </a:p>
          <a:p>
            <a:pPr>
              <a:defRPr/>
            </a:pPr>
            <a:r>
              <a:rPr lang="en-US" sz="1000" spc="300" dirty="0">
                <a:solidFill>
                  <a:srgbClr val="C0C2C4"/>
                </a:solidFill>
              </a:rPr>
              <a:t>INFRASTRUCTURE</a:t>
            </a:r>
          </a:p>
          <a:p>
            <a:pPr>
              <a:defRPr/>
            </a:pPr>
            <a:r>
              <a:rPr lang="en-US" sz="1000" spc="300" dirty="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000000"/>
                </a:solidFill>
              </a:rPr>
              <a:t>Warren Hagelstien</a:t>
            </a:r>
          </a:p>
          <a:p>
            <a:pPr algn="r">
              <a:defRPr/>
            </a:pPr>
            <a:fld id="{88BCAFFE-AE75-994B-930C-85B1F9A85DC4}" type="datetime4">
              <a:rPr lang="en-US" altLang="en-US" sz="1100" smtClean="0">
                <a:solidFill>
                  <a:srgbClr val="000000"/>
                </a:solidFill>
              </a:rPr>
              <a:pPr algn="r">
                <a:defRPr/>
              </a:pPr>
              <a:t>May 14, 2026</a:t>
            </a:fld>
            <a:endParaRPr lang="en-US" altLang="en-US" sz="1100" dirty="0">
              <a:solidFill>
                <a:srgbClr val="000000"/>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000000"/>
                </a:solidFill>
              </a:defRPr>
            </a:lvl1pPr>
          </a:lstStyle>
          <a:p>
            <a:pPr>
              <a:defRPr/>
            </a:pPr>
            <a:fld id="{B28F5760-600B-E044-8357-0A373C456381}" type="slidenum">
              <a:rPr lang="en-US" altLang="en-US" smtClean="0"/>
              <a:pPr>
                <a:defRPr/>
              </a:pPr>
              <a:t>‹#›</a:t>
            </a:fld>
            <a:endParaRPr lang="en-US" altLang="en-US" dirty="0"/>
          </a:p>
        </p:txBody>
      </p:sp>
    </p:spTree>
    <p:extLst>
      <p:ext uri="{BB962C8B-B14F-4D97-AF65-F5344CB8AC3E}">
        <p14:creationId xmlns:p14="http://schemas.microsoft.com/office/powerpoint/2010/main" val="25184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eparator 1 Layout">
    <p:spTree>
      <p:nvGrpSpPr>
        <p:cNvPr id="1" name=""/>
        <p:cNvGrpSpPr/>
        <p:nvPr/>
      </p:nvGrpSpPr>
      <p:grpSpPr>
        <a:xfrm>
          <a:off x="0" y="0"/>
          <a:ext cx="0" cy="0"/>
          <a:chOff x="0" y="0"/>
          <a:chExt cx="0" cy="0"/>
        </a:xfrm>
      </p:grpSpPr>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25400" algn="ctr">
            <a:solidFill>
              <a:srgbClr val="01528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noFill/>
        </p:spPr>
        <p:txBody>
          <a:bodyPr lIns="640080" tIns="182880" anchor="t"/>
          <a:lstStyle>
            <a:lvl1pPr algn="l">
              <a:defRPr sz="3800" b="0" cap="all">
                <a:solidFill>
                  <a:srgbClr val="015288"/>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spTree>
    <p:extLst>
      <p:ext uri="{BB962C8B-B14F-4D97-AF65-F5344CB8AC3E}">
        <p14:creationId xmlns:p14="http://schemas.microsoft.com/office/powerpoint/2010/main" val="223957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eparator 2 Layout">
    <p:spTree>
      <p:nvGrpSpPr>
        <p:cNvPr id="1" name=""/>
        <p:cNvGrpSpPr/>
        <p:nvPr/>
      </p:nvGrpSpPr>
      <p:grpSpPr>
        <a:xfrm>
          <a:off x="0" y="0"/>
          <a:ext cx="0" cy="0"/>
          <a:chOff x="0" y="0"/>
          <a:chExt cx="0" cy="0"/>
        </a:xfrm>
      </p:grpSpPr>
      <p:sp>
        <p:nvSpPr>
          <p:cNvPr id="2" name="Title 1"/>
          <p:cNvSpPr>
            <a:spLocks noGrp="1"/>
          </p:cNvSpPr>
          <p:nvPr>
            <p:ph type="title"/>
          </p:nvPr>
        </p:nvSpPr>
        <p:spPr>
          <a:xfrm>
            <a:off x="0" y="917574"/>
            <a:ext cx="12192000" cy="4495800"/>
          </a:xfrm>
          <a:prstGeom prst="rect">
            <a:avLst/>
          </a:prstGeom>
          <a:noFill/>
        </p:spPr>
        <p:txBody>
          <a:bodyPr lIns="640080" tIns="182880" anchor="t"/>
          <a:lstStyle>
            <a:lvl1pPr algn="l">
              <a:defRPr sz="3800" b="0" cap="all">
                <a:solidFill>
                  <a:srgbClr val="015288"/>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cxnSp>
        <p:nvCxnSpPr>
          <p:cNvPr id="3" name="Straight Connector 7">
            <a:extLst>
              <a:ext uri="{FF2B5EF4-FFF2-40B4-BE49-F238E27FC236}">
                <a16:creationId xmlns:a16="http://schemas.microsoft.com/office/drawing/2014/main" id="{8CAB6B34-FFF0-0656-14B4-9D625902620B}"/>
              </a:ext>
            </a:extLst>
          </p:cNvPr>
          <p:cNvCxnSpPr>
            <a:cxnSpLocks/>
          </p:cNvCxnSpPr>
          <p:nvPr userDrawn="1"/>
        </p:nvCxnSpPr>
        <p:spPr bwMode="auto">
          <a:xfrm>
            <a:off x="609600" y="5413374"/>
            <a:ext cx="10972800" cy="0"/>
          </a:xfrm>
          <a:prstGeom prst="line">
            <a:avLst/>
          </a:prstGeom>
          <a:noFill/>
          <a:ln w="25400" algn="ctr">
            <a:solidFill>
              <a:srgbClr val="015288"/>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6849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eparator 3 Layout">
    <p:spTree>
      <p:nvGrpSpPr>
        <p:cNvPr id="1" name=""/>
        <p:cNvGrpSpPr/>
        <p:nvPr/>
      </p:nvGrpSpPr>
      <p:grpSpPr>
        <a:xfrm>
          <a:off x="0" y="0"/>
          <a:ext cx="0" cy="0"/>
          <a:chOff x="0" y="0"/>
          <a:chExt cx="0" cy="0"/>
        </a:xfrm>
      </p:grpSpPr>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25400" algn="ctr">
            <a:solidFill>
              <a:srgbClr val="015288"/>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noFill/>
        </p:spPr>
        <p:txBody>
          <a:bodyPr lIns="640800" tIns="0" bIns="0" anchor="ctr"/>
          <a:lstStyle>
            <a:lvl1pPr algn="l">
              <a:defRPr sz="3800" b="0" cap="all">
                <a:solidFill>
                  <a:srgbClr val="015288"/>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cxnSp>
        <p:nvCxnSpPr>
          <p:cNvPr id="3" name="Straight Connector 7">
            <a:extLst>
              <a:ext uri="{FF2B5EF4-FFF2-40B4-BE49-F238E27FC236}">
                <a16:creationId xmlns:a16="http://schemas.microsoft.com/office/drawing/2014/main" id="{8CAB6B34-FFF0-0656-14B4-9D625902620B}"/>
              </a:ext>
            </a:extLst>
          </p:cNvPr>
          <p:cNvCxnSpPr>
            <a:cxnSpLocks/>
          </p:cNvCxnSpPr>
          <p:nvPr userDrawn="1"/>
        </p:nvCxnSpPr>
        <p:spPr bwMode="auto">
          <a:xfrm>
            <a:off x="609600" y="5413374"/>
            <a:ext cx="10972800" cy="0"/>
          </a:xfrm>
          <a:prstGeom prst="line">
            <a:avLst/>
          </a:prstGeom>
          <a:noFill/>
          <a:ln w="25400" algn="ctr">
            <a:solidFill>
              <a:srgbClr val="015288"/>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3958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000000"/>
                </a:solidFill>
              </a:defRPr>
            </a:lvl1pPr>
          </a:lstStyle>
          <a:p>
            <a:pPr>
              <a:defRPr/>
            </a:pPr>
            <a:fld id="{D2512F38-016A-FD40-AA8F-15F02EBCC689}" type="slidenum">
              <a:rPr lang="en-US" altLang="en-US" smtClean="0"/>
              <a:pPr>
                <a:defRPr/>
              </a:pPr>
              <a:t>‹#›</a:t>
            </a:fld>
            <a:endParaRPr lang="en-US" altLang="en-US" dirty="0"/>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000000"/>
                </a:solidFill>
              </a:rPr>
              <a:t>Warren Hagelstien</a:t>
            </a:r>
          </a:p>
          <a:p>
            <a:pPr algn="r">
              <a:defRPr/>
            </a:pPr>
            <a:fld id="{88BCAFFE-AE75-994B-930C-85B1F9A85DC4}" type="datetime4">
              <a:rPr lang="en-US" altLang="en-US" sz="1100" smtClean="0">
                <a:solidFill>
                  <a:srgbClr val="000000"/>
                </a:solidFill>
              </a:rPr>
              <a:pPr algn="r">
                <a:defRPr/>
              </a:pPr>
              <a:t>May 14, 2026</a:t>
            </a:fld>
            <a:endParaRPr lang="en-US" altLang="en-US" sz="1100" dirty="0">
              <a:solidFill>
                <a:srgbClr val="000000"/>
              </a:solidFill>
            </a:endParaRP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cSld>
  <p:clrMap bg1="dk2" tx1="lt1" bg2="dk1" tx2="lt2" accent1="accent1" accent2="accent2" accent3="accent3" accent4="accent4" accent5="accent5" accent6="accent6" hlink="hlink" folHlink="folHlink"/>
  <p:sldLayoutIdLst>
    <p:sldLayoutId id="2147483903" r:id="rId1"/>
    <p:sldLayoutId id="2147483905" r:id="rId2"/>
    <p:sldLayoutId id="2147483904" r:id="rId3"/>
    <p:sldLayoutId id="2147483906" r:id="rId4"/>
    <p:sldLayoutId id="2147483911" r:id="rId5"/>
    <p:sldLayoutId id="2147483907" r:id="rId6"/>
    <p:sldLayoutId id="2147483913" r:id="rId7"/>
    <p:sldLayoutId id="2147483914" r:id="rId8"/>
    <p:sldLayoutId id="2147483915" r:id="rId9"/>
    <p:sldLayoutId id="2147483908" r:id="rId10"/>
    <p:sldLayoutId id="2147483909" r:id="rId11"/>
    <p:sldLayoutId id="2147483912" r:id="rId12"/>
    <p:sldLayoutId id="2147483910" r:id="rId13"/>
    <p:sldLayoutId id="2147483916" r:id="rId14"/>
    <p:sldLayoutId id="2147483931" r:id="rId15"/>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7596" y="1506395"/>
            <a:ext cx="6575213" cy="615553"/>
          </a:xfrm>
          <a:prstGeom prst="rect">
            <a:avLst/>
          </a:prstGeom>
        </p:spPr>
        <p:txBody>
          <a:bodyPr wrap="square" lIns="0" tIns="0" rIns="0" bIns="0">
            <a:spAutoFit/>
          </a:bodyPr>
          <a:lstStyle>
            <a:lvl1pPr>
              <a:defRPr sz="4000" b="1" i="0">
                <a:solidFill>
                  <a:schemeClr val="bg1"/>
                </a:solidFill>
                <a:latin typeface="Franklin Gothic Demi"/>
                <a:cs typeface="Franklin Gothic Demi"/>
              </a:defRPr>
            </a:lvl1pPr>
          </a:lstStyle>
          <a:p>
            <a:endParaRPr/>
          </a:p>
        </p:txBody>
      </p:sp>
      <p:sp>
        <p:nvSpPr>
          <p:cNvPr id="3" name="Holder 3"/>
          <p:cNvSpPr>
            <a:spLocks noGrp="1"/>
          </p:cNvSpPr>
          <p:nvPr>
            <p:ph type="body" idx="1"/>
          </p:nvPr>
        </p:nvSpPr>
        <p:spPr>
          <a:xfrm>
            <a:off x="917596" y="1506395"/>
            <a:ext cx="6575213" cy="615553"/>
          </a:xfrm>
          <a:prstGeom prst="rect">
            <a:avLst/>
          </a:prstGeom>
        </p:spPr>
        <p:txBody>
          <a:bodyPr wrap="square" lIns="0" tIns="0" rIns="0" bIns="0">
            <a:spAutoFit/>
          </a:bodyPr>
          <a:lstStyle>
            <a:lvl1pPr>
              <a:defRPr sz="4000" b="1" i="0">
                <a:solidFill>
                  <a:schemeClr val="bg1"/>
                </a:solidFill>
                <a:latin typeface="Franklin Gothic Demi"/>
                <a:cs typeface="Franklin Gothic Demi"/>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5/14/2026</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7398354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Lst>
  <p:txStyles>
    <p:titleStyle>
      <a:lvl1pPr>
        <a:defRPr>
          <a:latin typeface="+mj-lt"/>
          <a:ea typeface="+mj-ea"/>
          <a:cs typeface="+mj-cs"/>
        </a:defRPr>
      </a:lvl1pPr>
    </p:titleStyle>
    <p:bodyStyle>
      <a:lvl1pPr marL="0">
        <a:defRPr>
          <a:latin typeface="+mn-lt"/>
          <a:ea typeface="+mn-ea"/>
          <a:cs typeface="+mn-cs"/>
        </a:defRPr>
      </a:lvl1pPr>
      <a:lvl2pPr marL="608853">
        <a:defRPr>
          <a:latin typeface="+mn-lt"/>
          <a:ea typeface="+mn-ea"/>
          <a:cs typeface="+mn-cs"/>
        </a:defRPr>
      </a:lvl2pPr>
      <a:lvl3pPr marL="1217706">
        <a:defRPr>
          <a:latin typeface="+mn-lt"/>
          <a:ea typeface="+mn-ea"/>
          <a:cs typeface="+mn-cs"/>
        </a:defRPr>
      </a:lvl3pPr>
      <a:lvl4pPr marL="1826560">
        <a:defRPr>
          <a:latin typeface="+mn-lt"/>
          <a:ea typeface="+mn-ea"/>
          <a:cs typeface="+mn-cs"/>
        </a:defRPr>
      </a:lvl4pPr>
      <a:lvl5pPr marL="2435413">
        <a:defRPr>
          <a:latin typeface="+mn-lt"/>
          <a:ea typeface="+mn-ea"/>
          <a:cs typeface="+mn-cs"/>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bodyStyle>
    <p:otherStyle>
      <a:lvl1pPr marL="0">
        <a:defRPr>
          <a:latin typeface="+mn-lt"/>
          <a:ea typeface="+mn-ea"/>
          <a:cs typeface="+mn-cs"/>
        </a:defRPr>
      </a:lvl1pPr>
      <a:lvl2pPr marL="608853">
        <a:defRPr>
          <a:latin typeface="+mn-lt"/>
          <a:ea typeface="+mn-ea"/>
          <a:cs typeface="+mn-cs"/>
        </a:defRPr>
      </a:lvl2pPr>
      <a:lvl3pPr marL="1217706">
        <a:defRPr>
          <a:latin typeface="+mn-lt"/>
          <a:ea typeface="+mn-ea"/>
          <a:cs typeface="+mn-cs"/>
        </a:defRPr>
      </a:lvl3pPr>
      <a:lvl4pPr marL="1826560">
        <a:defRPr>
          <a:latin typeface="+mn-lt"/>
          <a:ea typeface="+mn-ea"/>
          <a:cs typeface="+mn-cs"/>
        </a:defRPr>
      </a:lvl4pPr>
      <a:lvl5pPr marL="2435413">
        <a:defRPr>
          <a:latin typeface="+mn-lt"/>
          <a:ea typeface="+mn-ea"/>
          <a:cs typeface="+mn-cs"/>
        </a:defRPr>
      </a:lvl5pPr>
      <a:lvl6pPr marL="3044266">
        <a:defRPr>
          <a:latin typeface="+mn-lt"/>
          <a:ea typeface="+mn-ea"/>
          <a:cs typeface="+mn-cs"/>
        </a:defRPr>
      </a:lvl6pPr>
      <a:lvl7pPr marL="3653119">
        <a:defRPr>
          <a:latin typeface="+mn-lt"/>
          <a:ea typeface="+mn-ea"/>
          <a:cs typeface="+mn-cs"/>
        </a:defRPr>
      </a:lvl7pPr>
      <a:lvl8pPr marL="4261973">
        <a:defRPr>
          <a:latin typeface="+mn-lt"/>
          <a:ea typeface="+mn-ea"/>
          <a:cs typeface="+mn-cs"/>
        </a:defRPr>
      </a:lvl8pPr>
      <a:lvl9pPr marL="487082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bi.gov/how-we-can-help-you/scams-and-safety/common-frauds-and-sca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onsumerfinance.gov/consumer-tools/fraud/" TargetMode="External"/><Relationship Id="rId5" Type="http://schemas.openxmlformats.org/officeDocument/2006/relationships/hyperlink" Target="https://consumer.ftc.gov/scams" TargetMode="External"/><Relationship Id="rId4" Type="http://schemas.openxmlformats.org/officeDocument/2006/relationships/hyperlink" Target="https://www.aarp.org/money/scams-frau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eportfraud.ftc.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goodwater@cisa.dhs.gov" TargetMode="External"/><Relationship Id="rId3" Type="http://schemas.openxmlformats.org/officeDocument/2006/relationships/image" Target="../media/image37.png"/><Relationship Id="rId7" Type="http://schemas.openxmlformats.org/officeDocument/2006/relationships/hyperlink" Target="mailto:nicholas.brand@cisa.dhs.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mailto:warren.hagelstien@cisa.dhs.gov" TargetMode="External"/><Relationship Id="rId5" Type="http://schemas.openxmlformats.org/officeDocument/2006/relationships/hyperlink" Target="mailto:SayCISA@cisa.dhs.gov" TargetMode="External"/><Relationship Id="rId4" Type="http://schemas.openxmlformats.org/officeDocument/2006/relationships/hyperlink" Target="mailto:CISA.IOD.REGION.R07_Ops@cisa.dhs.gov" TargetMode="External"/><Relationship Id="rId9" Type="http://schemas.openxmlformats.org/officeDocument/2006/relationships/hyperlink" Target="mailto:stephanie.brown@cisa.dhs.gov"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SayCISA@cisa.dhs.gov" TargetMode="External"/><Relationship Id="rId3" Type="http://schemas.openxmlformats.org/officeDocument/2006/relationships/image" Target="../media/image37.png"/><Relationship Id="rId7" Type="http://schemas.openxmlformats.org/officeDocument/2006/relationships/hyperlink" Target="mailto:chuck.clanahan@cisa.dhs.gov"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mailto:john.bryant@cisa.dhs.gov" TargetMode="External"/><Relationship Id="rId5" Type="http://schemas.openxmlformats.org/officeDocument/2006/relationships/hyperlink" Target="mailto:robert.graham@cisa.dhs.gov" TargetMode="External"/><Relationship Id="rId4" Type="http://schemas.openxmlformats.org/officeDocument/2006/relationships/hyperlink" Target="mailto:christopher.cockburn@cisa.dh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6F7F51-61E0-C440-6DD6-6F65430A6C5D}"/>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3549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A8163-21A9-0F08-7B7C-D058B9EFF5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824817-C1A0-737F-01BB-A1F11B992D38}"/>
              </a:ext>
            </a:extLst>
          </p:cNvPr>
          <p:cNvSpPr>
            <a:spLocks noGrp="1"/>
          </p:cNvSpPr>
          <p:nvPr>
            <p:ph type="ctrTitle"/>
          </p:nvPr>
        </p:nvSpPr>
        <p:spPr/>
        <p:txBody>
          <a:bodyPr/>
          <a:lstStyle/>
          <a:p>
            <a:r>
              <a:rPr lang="en-US" dirty="0"/>
              <a:t>Top Reported Transaction Types in Fraud</a:t>
            </a:r>
          </a:p>
        </p:txBody>
      </p:sp>
      <p:pic>
        <p:nvPicPr>
          <p:cNvPr id="4" name="Picture 3">
            <a:extLst>
              <a:ext uri="{FF2B5EF4-FFF2-40B4-BE49-F238E27FC236}">
                <a16:creationId xmlns:a16="http://schemas.microsoft.com/office/drawing/2014/main" id="{8D443B13-CA7F-616D-6AC5-162FAF4C76E6}"/>
              </a:ext>
            </a:extLst>
          </p:cNvPr>
          <p:cNvPicPr>
            <a:picLocks noChangeAspect="1"/>
          </p:cNvPicPr>
          <p:nvPr/>
        </p:nvPicPr>
        <p:blipFill>
          <a:blip r:embed="rId3"/>
          <a:stretch>
            <a:fillRect/>
          </a:stretch>
        </p:blipFill>
        <p:spPr>
          <a:xfrm>
            <a:off x="3216878" y="1241121"/>
            <a:ext cx="6248400" cy="844175"/>
          </a:xfrm>
          <a:prstGeom prst="rect">
            <a:avLst/>
          </a:prstGeom>
        </p:spPr>
      </p:pic>
      <p:pic>
        <p:nvPicPr>
          <p:cNvPr id="6" name="Picture 5">
            <a:extLst>
              <a:ext uri="{FF2B5EF4-FFF2-40B4-BE49-F238E27FC236}">
                <a16:creationId xmlns:a16="http://schemas.microsoft.com/office/drawing/2014/main" id="{9641F842-CF57-0EAE-88F6-DAC2150BBC92}"/>
              </a:ext>
            </a:extLst>
          </p:cNvPr>
          <p:cNvPicPr>
            <a:picLocks noChangeAspect="1"/>
          </p:cNvPicPr>
          <p:nvPr/>
        </p:nvPicPr>
        <p:blipFill>
          <a:blip r:embed="rId4"/>
          <a:stretch>
            <a:fillRect/>
          </a:stretch>
        </p:blipFill>
        <p:spPr>
          <a:xfrm>
            <a:off x="1100757" y="1241121"/>
            <a:ext cx="2093157" cy="5472568"/>
          </a:xfrm>
          <a:prstGeom prst="rect">
            <a:avLst/>
          </a:prstGeom>
        </p:spPr>
      </p:pic>
      <p:pic>
        <p:nvPicPr>
          <p:cNvPr id="9" name="Picture 8">
            <a:extLst>
              <a:ext uri="{FF2B5EF4-FFF2-40B4-BE49-F238E27FC236}">
                <a16:creationId xmlns:a16="http://schemas.microsoft.com/office/drawing/2014/main" id="{CA4AF20C-4031-74DF-9C3D-AF71233F2383}"/>
              </a:ext>
            </a:extLst>
          </p:cNvPr>
          <p:cNvPicPr>
            <a:picLocks noChangeAspect="1"/>
          </p:cNvPicPr>
          <p:nvPr/>
        </p:nvPicPr>
        <p:blipFill>
          <a:blip r:embed="rId5"/>
          <a:stretch>
            <a:fillRect/>
          </a:stretch>
        </p:blipFill>
        <p:spPr>
          <a:xfrm>
            <a:off x="9488242" y="1256779"/>
            <a:ext cx="2087801" cy="5472569"/>
          </a:xfrm>
          <a:prstGeom prst="rect">
            <a:avLst/>
          </a:prstGeom>
        </p:spPr>
      </p:pic>
      <p:pic>
        <p:nvPicPr>
          <p:cNvPr id="11" name="Picture 10">
            <a:extLst>
              <a:ext uri="{FF2B5EF4-FFF2-40B4-BE49-F238E27FC236}">
                <a16:creationId xmlns:a16="http://schemas.microsoft.com/office/drawing/2014/main" id="{843A7689-F7E2-A45F-7D9B-F13728AB2962}"/>
              </a:ext>
            </a:extLst>
          </p:cNvPr>
          <p:cNvPicPr>
            <a:picLocks noChangeAspect="1"/>
          </p:cNvPicPr>
          <p:nvPr/>
        </p:nvPicPr>
        <p:blipFill>
          <a:blip r:embed="rId6"/>
          <a:stretch>
            <a:fillRect/>
          </a:stretch>
        </p:blipFill>
        <p:spPr>
          <a:xfrm>
            <a:off x="3193914" y="2514600"/>
            <a:ext cx="6269750" cy="3986696"/>
          </a:xfrm>
          <a:prstGeom prst="rect">
            <a:avLst/>
          </a:prstGeom>
        </p:spPr>
      </p:pic>
    </p:spTree>
    <p:extLst>
      <p:ext uri="{BB962C8B-B14F-4D97-AF65-F5344CB8AC3E}">
        <p14:creationId xmlns:p14="http://schemas.microsoft.com/office/powerpoint/2010/main" val="247043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49FA-6296-9352-EA04-7B2291DF6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1EFF7D-8E21-C1E7-FE2D-D3605D80D1C7}"/>
              </a:ext>
            </a:extLst>
          </p:cNvPr>
          <p:cNvSpPr>
            <a:spLocks noGrp="1"/>
          </p:cNvSpPr>
          <p:nvPr>
            <p:ph type="ctrTitle"/>
          </p:nvPr>
        </p:nvSpPr>
        <p:spPr/>
        <p:txBody>
          <a:bodyPr/>
          <a:lstStyle/>
          <a:p>
            <a:r>
              <a:rPr lang="en-US" dirty="0"/>
              <a:t>Elder Fraud – Individuals 60+</a:t>
            </a:r>
          </a:p>
        </p:txBody>
      </p:sp>
      <p:pic>
        <p:nvPicPr>
          <p:cNvPr id="4" name="Picture 3">
            <a:extLst>
              <a:ext uri="{FF2B5EF4-FFF2-40B4-BE49-F238E27FC236}">
                <a16:creationId xmlns:a16="http://schemas.microsoft.com/office/drawing/2014/main" id="{3894A6D9-4E65-0293-B63F-B588598A04E2}"/>
              </a:ext>
            </a:extLst>
          </p:cNvPr>
          <p:cNvPicPr>
            <a:picLocks noChangeAspect="1"/>
          </p:cNvPicPr>
          <p:nvPr/>
        </p:nvPicPr>
        <p:blipFill>
          <a:blip r:embed="rId3"/>
          <a:stretch>
            <a:fillRect/>
          </a:stretch>
        </p:blipFill>
        <p:spPr>
          <a:xfrm>
            <a:off x="2362200" y="1247325"/>
            <a:ext cx="6172200" cy="5475953"/>
          </a:xfrm>
          <a:prstGeom prst="rect">
            <a:avLst/>
          </a:prstGeom>
        </p:spPr>
      </p:pic>
    </p:spTree>
    <p:extLst>
      <p:ext uri="{BB962C8B-B14F-4D97-AF65-F5344CB8AC3E}">
        <p14:creationId xmlns:p14="http://schemas.microsoft.com/office/powerpoint/2010/main" val="296784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F097-23F0-DBD1-7DCA-FBA9980889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502F18-AE61-BB6F-5DD1-A4942D5D30B3}"/>
              </a:ext>
            </a:extLst>
          </p:cNvPr>
          <p:cNvSpPr>
            <a:spLocks noGrp="1"/>
          </p:cNvSpPr>
          <p:nvPr>
            <p:ph type="ctrTitle"/>
          </p:nvPr>
        </p:nvSpPr>
        <p:spPr/>
        <p:txBody>
          <a:bodyPr/>
          <a:lstStyle/>
          <a:p>
            <a:r>
              <a:rPr lang="en-US" dirty="0"/>
              <a:t>How AI Could Be Used in Fraud/Scams</a:t>
            </a:r>
          </a:p>
        </p:txBody>
      </p:sp>
      <p:pic>
        <p:nvPicPr>
          <p:cNvPr id="4" name="Picture 3">
            <a:extLst>
              <a:ext uri="{FF2B5EF4-FFF2-40B4-BE49-F238E27FC236}">
                <a16:creationId xmlns:a16="http://schemas.microsoft.com/office/drawing/2014/main" id="{20813ACA-1F41-7F4D-727F-C43F344ACAD8}"/>
              </a:ext>
            </a:extLst>
          </p:cNvPr>
          <p:cNvPicPr>
            <a:picLocks noChangeAspect="1"/>
          </p:cNvPicPr>
          <p:nvPr/>
        </p:nvPicPr>
        <p:blipFill>
          <a:blip r:embed="rId3"/>
          <a:stretch>
            <a:fillRect/>
          </a:stretch>
        </p:blipFill>
        <p:spPr>
          <a:xfrm>
            <a:off x="1295401" y="1371601"/>
            <a:ext cx="8061888" cy="1684922"/>
          </a:xfrm>
          <a:prstGeom prst="rect">
            <a:avLst/>
          </a:prstGeom>
        </p:spPr>
      </p:pic>
      <p:pic>
        <p:nvPicPr>
          <p:cNvPr id="6" name="Picture 5">
            <a:extLst>
              <a:ext uri="{FF2B5EF4-FFF2-40B4-BE49-F238E27FC236}">
                <a16:creationId xmlns:a16="http://schemas.microsoft.com/office/drawing/2014/main" id="{BC1C689C-C7D3-F25C-A1DA-0A5F19CB8F37}"/>
              </a:ext>
            </a:extLst>
          </p:cNvPr>
          <p:cNvPicPr>
            <a:picLocks noChangeAspect="1"/>
          </p:cNvPicPr>
          <p:nvPr/>
        </p:nvPicPr>
        <p:blipFill>
          <a:blip r:embed="rId4"/>
          <a:stretch>
            <a:fillRect/>
          </a:stretch>
        </p:blipFill>
        <p:spPr>
          <a:xfrm>
            <a:off x="1371600" y="3657600"/>
            <a:ext cx="8061887" cy="2438400"/>
          </a:xfrm>
          <a:prstGeom prst="rect">
            <a:avLst/>
          </a:prstGeom>
        </p:spPr>
      </p:pic>
    </p:spTree>
    <p:extLst>
      <p:ext uri="{BB962C8B-B14F-4D97-AF65-F5344CB8AC3E}">
        <p14:creationId xmlns:p14="http://schemas.microsoft.com/office/powerpoint/2010/main" val="148983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F2DB-33AF-B473-0DF4-F8942C25F9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6028F6-987B-33F7-718D-D512EDD10E10}"/>
              </a:ext>
            </a:extLst>
          </p:cNvPr>
          <p:cNvSpPr>
            <a:spLocks noGrp="1"/>
          </p:cNvSpPr>
          <p:nvPr>
            <p:ph type="ctrTitle"/>
          </p:nvPr>
        </p:nvSpPr>
        <p:spPr/>
        <p:txBody>
          <a:bodyPr/>
          <a:lstStyle/>
          <a:p>
            <a:r>
              <a:rPr lang="en-US" dirty="0"/>
              <a:t>How AI Could Be Used in Fraud/Scams</a:t>
            </a:r>
          </a:p>
        </p:txBody>
      </p:sp>
      <p:pic>
        <p:nvPicPr>
          <p:cNvPr id="5" name="Picture 4">
            <a:extLst>
              <a:ext uri="{FF2B5EF4-FFF2-40B4-BE49-F238E27FC236}">
                <a16:creationId xmlns:a16="http://schemas.microsoft.com/office/drawing/2014/main" id="{47ED9F6A-9375-8DF7-7B6D-ACE2D693010D}"/>
              </a:ext>
            </a:extLst>
          </p:cNvPr>
          <p:cNvPicPr>
            <a:picLocks noChangeAspect="1"/>
          </p:cNvPicPr>
          <p:nvPr/>
        </p:nvPicPr>
        <p:blipFill>
          <a:blip r:embed="rId3"/>
          <a:stretch>
            <a:fillRect/>
          </a:stretch>
        </p:blipFill>
        <p:spPr>
          <a:xfrm>
            <a:off x="1447800" y="1219200"/>
            <a:ext cx="7848600" cy="2478505"/>
          </a:xfrm>
          <a:prstGeom prst="rect">
            <a:avLst/>
          </a:prstGeom>
        </p:spPr>
      </p:pic>
      <p:pic>
        <p:nvPicPr>
          <p:cNvPr id="8" name="Picture 7">
            <a:extLst>
              <a:ext uri="{FF2B5EF4-FFF2-40B4-BE49-F238E27FC236}">
                <a16:creationId xmlns:a16="http://schemas.microsoft.com/office/drawing/2014/main" id="{24FDF8E8-86FB-6DB0-FA60-5B66CFDF7D63}"/>
              </a:ext>
            </a:extLst>
          </p:cNvPr>
          <p:cNvPicPr>
            <a:picLocks noChangeAspect="1"/>
          </p:cNvPicPr>
          <p:nvPr/>
        </p:nvPicPr>
        <p:blipFill>
          <a:blip r:embed="rId4"/>
          <a:stretch>
            <a:fillRect/>
          </a:stretch>
        </p:blipFill>
        <p:spPr>
          <a:xfrm>
            <a:off x="1447800" y="3813177"/>
            <a:ext cx="7848600" cy="2863223"/>
          </a:xfrm>
          <a:prstGeom prst="rect">
            <a:avLst/>
          </a:prstGeom>
        </p:spPr>
      </p:pic>
    </p:spTree>
    <p:extLst>
      <p:ext uri="{BB962C8B-B14F-4D97-AF65-F5344CB8AC3E}">
        <p14:creationId xmlns:p14="http://schemas.microsoft.com/office/powerpoint/2010/main" val="372557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7A589-3265-C73F-83CC-42BB192D6B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A56C95-42FD-1380-A82F-77FE5680D083}"/>
              </a:ext>
            </a:extLst>
          </p:cNvPr>
          <p:cNvSpPr>
            <a:spLocks noGrp="1"/>
          </p:cNvSpPr>
          <p:nvPr>
            <p:ph type="ctrTitle"/>
          </p:nvPr>
        </p:nvSpPr>
        <p:spPr/>
        <p:txBody>
          <a:bodyPr/>
          <a:lstStyle/>
          <a:p>
            <a:r>
              <a:rPr lang="en-US" dirty="0"/>
              <a:t>Common Types of Scams</a:t>
            </a:r>
          </a:p>
        </p:txBody>
      </p:sp>
      <p:sp>
        <p:nvSpPr>
          <p:cNvPr id="4" name="TextBox 3">
            <a:extLst>
              <a:ext uri="{FF2B5EF4-FFF2-40B4-BE49-F238E27FC236}">
                <a16:creationId xmlns:a16="http://schemas.microsoft.com/office/drawing/2014/main" id="{AA1B5E2F-3D13-B556-A86F-D55EAF9FF727}"/>
              </a:ext>
            </a:extLst>
          </p:cNvPr>
          <p:cNvSpPr txBox="1"/>
          <p:nvPr/>
        </p:nvSpPr>
        <p:spPr>
          <a:xfrm>
            <a:off x="381000" y="1295401"/>
            <a:ext cx="5715000" cy="4893647"/>
          </a:xfrm>
          <a:prstGeom prst="rect">
            <a:avLst/>
          </a:prstGeom>
          <a:noFill/>
        </p:spPr>
        <p:txBody>
          <a:bodyPr wrap="square">
            <a:spAutoFit/>
          </a:bodyPr>
          <a:lstStyle/>
          <a:p>
            <a:pPr marL="342900" indent="-342900">
              <a:buFont typeface="Wingdings" panose="05000000000000000000" pitchFamily="2" charset="2"/>
              <a:buChar char="Ø"/>
            </a:pPr>
            <a:r>
              <a:rPr lang="en-US" dirty="0">
                <a:solidFill>
                  <a:srgbClr val="000000"/>
                </a:solidFill>
              </a:rPr>
              <a:t>Blackmail scams</a:t>
            </a:r>
          </a:p>
          <a:p>
            <a:pPr marL="342900" indent="-342900">
              <a:buFont typeface="Wingdings" panose="05000000000000000000" pitchFamily="2" charset="2"/>
              <a:buChar char="Ø"/>
            </a:pPr>
            <a:r>
              <a:rPr lang="en-US" dirty="0">
                <a:solidFill>
                  <a:srgbClr val="000000"/>
                </a:solidFill>
              </a:rPr>
              <a:t>Charity scams</a:t>
            </a:r>
          </a:p>
          <a:p>
            <a:pPr marL="342900" indent="-342900">
              <a:buFont typeface="Wingdings" panose="05000000000000000000" pitchFamily="2" charset="2"/>
              <a:buChar char="Ø"/>
            </a:pPr>
            <a:r>
              <a:rPr lang="en-US" dirty="0">
                <a:solidFill>
                  <a:srgbClr val="000000"/>
                </a:solidFill>
              </a:rPr>
              <a:t>Debt collection scams</a:t>
            </a:r>
          </a:p>
          <a:p>
            <a:pPr marL="342900" indent="-342900">
              <a:buFont typeface="Wingdings" panose="05000000000000000000" pitchFamily="2" charset="2"/>
              <a:buChar char="Ø"/>
            </a:pPr>
            <a:r>
              <a:rPr lang="en-US" dirty="0">
                <a:solidFill>
                  <a:srgbClr val="000000"/>
                </a:solidFill>
              </a:rPr>
              <a:t>Debt settlement and debt relief scams</a:t>
            </a:r>
          </a:p>
          <a:p>
            <a:pPr marL="342900" indent="-342900">
              <a:buFont typeface="Wingdings" panose="05000000000000000000" pitchFamily="2" charset="2"/>
              <a:buChar char="Ø"/>
            </a:pPr>
            <a:r>
              <a:rPr lang="en-US" dirty="0">
                <a:solidFill>
                  <a:srgbClr val="000000"/>
                </a:solidFill>
              </a:rPr>
              <a:t>FDIC logo misuse</a:t>
            </a:r>
          </a:p>
          <a:p>
            <a:pPr marL="342900" indent="-342900">
              <a:buFont typeface="Wingdings" panose="05000000000000000000" pitchFamily="2" charset="2"/>
              <a:buChar char="Ø"/>
            </a:pPr>
            <a:r>
              <a:rPr lang="en-US" b="1" dirty="0">
                <a:solidFill>
                  <a:srgbClr val="000000"/>
                </a:solidFill>
              </a:rPr>
              <a:t>Foreclosure relief or mortgage loan modification scams</a:t>
            </a:r>
          </a:p>
          <a:p>
            <a:pPr marL="342900" indent="-342900">
              <a:buFont typeface="Wingdings" panose="05000000000000000000" pitchFamily="2" charset="2"/>
              <a:buChar char="Ø"/>
            </a:pPr>
            <a:r>
              <a:rPr lang="en-US" dirty="0">
                <a:solidFill>
                  <a:srgbClr val="000000"/>
                </a:solidFill>
              </a:rPr>
              <a:t>Grandparent scams</a:t>
            </a:r>
          </a:p>
          <a:p>
            <a:pPr marL="342900" indent="-342900">
              <a:buFont typeface="Wingdings" panose="05000000000000000000" pitchFamily="2" charset="2"/>
              <a:buChar char="Ø"/>
            </a:pPr>
            <a:r>
              <a:rPr lang="en-US" b="1" dirty="0">
                <a:solidFill>
                  <a:srgbClr val="000000"/>
                </a:solidFill>
              </a:rPr>
              <a:t>Impostor scams</a:t>
            </a:r>
          </a:p>
          <a:p>
            <a:pPr marL="800100" lvl="1" indent="-342900">
              <a:buFont typeface="Wingdings" panose="05000000000000000000" pitchFamily="2" charset="2"/>
              <a:buChar char="Ø"/>
            </a:pPr>
            <a:r>
              <a:rPr lang="en-US" sz="2000" b="1" dirty="0">
                <a:solidFill>
                  <a:srgbClr val="000000"/>
                </a:solidFill>
              </a:rPr>
              <a:t>Unpaid Tolls</a:t>
            </a:r>
          </a:p>
          <a:p>
            <a:pPr marL="342900" indent="-342900">
              <a:buFont typeface="Wingdings" panose="05000000000000000000" pitchFamily="2" charset="2"/>
              <a:buChar char="Ø"/>
            </a:pPr>
            <a:r>
              <a:rPr lang="en-US" dirty="0">
                <a:solidFill>
                  <a:srgbClr val="000000"/>
                </a:solidFill>
              </a:rPr>
              <a:t>Lottery or prize scams</a:t>
            </a:r>
          </a:p>
          <a:p>
            <a:pPr marL="342900" indent="-342900">
              <a:buFont typeface="Wingdings" panose="05000000000000000000" pitchFamily="2" charset="2"/>
              <a:buChar char="Ø"/>
            </a:pPr>
            <a:r>
              <a:rPr lang="en-US" dirty="0">
                <a:solidFill>
                  <a:srgbClr val="000000"/>
                </a:solidFill>
              </a:rPr>
              <a:t>Mail fraud</a:t>
            </a:r>
          </a:p>
          <a:p>
            <a:endParaRPr lang="en-US" dirty="0">
              <a:solidFill>
                <a:srgbClr val="000000"/>
              </a:solidFill>
            </a:endParaRPr>
          </a:p>
        </p:txBody>
      </p:sp>
      <p:sp>
        <p:nvSpPr>
          <p:cNvPr id="5" name="TextBox 4">
            <a:extLst>
              <a:ext uri="{FF2B5EF4-FFF2-40B4-BE49-F238E27FC236}">
                <a16:creationId xmlns:a16="http://schemas.microsoft.com/office/drawing/2014/main" id="{B3EC215B-E259-D469-61FD-348286E3424D}"/>
              </a:ext>
            </a:extLst>
          </p:cNvPr>
          <p:cNvSpPr txBox="1"/>
          <p:nvPr/>
        </p:nvSpPr>
        <p:spPr>
          <a:xfrm>
            <a:off x="6553200" y="1295400"/>
            <a:ext cx="5257800" cy="341632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rgbClr val="000000"/>
                </a:solidFill>
              </a:rPr>
              <a:t>Man-in-the middle scams</a:t>
            </a:r>
          </a:p>
          <a:p>
            <a:pPr marL="342900" indent="-342900">
              <a:buFont typeface="Wingdings" panose="05000000000000000000" pitchFamily="2" charset="2"/>
              <a:buChar char="Ø"/>
            </a:pPr>
            <a:r>
              <a:rPr lang="en-US" b="1" dirty="0">
                <a:solidFill>
                  <a:srgbClr val="000000"/>
                </a:solidFill>
              </a:rPr>
              <a:t>Money mule scams</a:t>
            </a:r>
          </a:p>
          <a:p>
            <a:pPr marL="342900" indent="-342900">
              <a:buFont typeface="Wingdings" panose="05000000000000000000" pitchFamily="2" charset="2"/>
              <a:buChar char="Ø"/>
            </a:pPr>
            <a:r>
              <a:rPr lang="en-US" b="1" dirty="0">
                <a:solidFill>
                  <a:srgbClr val="000000"/>
                </a:solidFill>
              </a:rPr>
              <a:t>Money transfer or mobile payment services fraud</a:t>
            </a:r>
          </a:p>
          <a:p>
            <a:pPr marL="342900" indent="-342900">
              <a:buFont typeface="Wingdings" panose="05000000000000000000" pitchFamily="2" charset="2"/>
              <a:buChar char="Ø"/>
            </a:pPr>
            <a:r>
              <a:rPr lang="en-US" dirty="0">
                <a:solidFill>
                  <a:srgbClr val="000000"/>
                </a:solidFill>
              </a:rPr>
              <a:t>Mortgage closing scams</a:t>
            </a:r>
          </a:p>
          <a:p>
            <a:pPr marL="342900" indent="-342900">
              <a:buFont typeface="Wingdings" panose="05000000000000000000" pitchFamily="2" charset="2"/>
              <a:buChar char="Ø"/>
            </a:pPr>
            <a:r>
              <a:rPr lang="en-US" b="1" dirty="0">
                <a:solidFill>
                  <a:srgbClr val="000000"/>
                </a:solidFill>
              </a:rPr>
              <a:t>Romance scams</a:t>
            </a:r>
          </a:p>
          <a:p>
            <a:pPr marL="342900" indent="-342900">
              <a:buFont typeface="Wingdings" panose="05000000000000000000" pitchFamily="2" charset="2"/>
              <a:buChar char="Ø"/>
            </a:pPr>
            <a:r>
              <a:rPr lang="en-US" b="1" dirty="0">
                <a:solidFill>
                  <a:srgbClr val="000000"/>
                </a:solidFill>
              </a:rPr>
              <a:t>Sale of nonexistent goods or services scams</a:t>
            </a:r>
          </a:p>
          <a:p>
            <a:endParaRPr lang="en-US" dirty="0"/>
          </a:p>
        </p:txBody>
      </p:sp>
    </p:spTree>
    <p:extLst>
      <p:ext uri="{BB962C8B-B14F-4D97-AF65-F5344CB8AC3E}">
        <p14:creationId xmlns:p14="http://schemas.microsoft.com/office/powerpoint/2010/main" val="219596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E75D-6CC5-23D1-801B-A6A4B39568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26EFF6-E39C-6E23-F8ED-A92C091E6A4B}"/>
              </a:ext>
            </a:extLst>
          </p:cNvPr>
          <p:cNvSpPr>
            <a:spLocks noGrp="1"/>
          </p:cNvSpPr>
          <p:nvPr>
            <p:ph type="ctrTitle"/>
          </p:nvPr>
        </p:nvSpPr>
        <p:spPr/>
        <p:txBody>
          <a:bodyPr/>
          <a:lstStyle/>
          <a:p>
            <a:r>
              <a:rPr lang="en-US" dirty="0"/>
              <a:t>Romance Scams – How to Protect Yourself</a:t>
            </a:r>
          </a:p>
        </p:txBody>
      </p:sp>
      <p:sp>
        <p:nvSpPr>
          <p:cNvPr id="2" name="TextBox 1">
            <a:extLst>
              <a:ext uri="{FF2B5EF4-FFF2-40B4-BE49-F238E27FC236}">
                <a16:creationId xmlns:a16="http://schemas.microsoft.com/office/drawing/2014/main" id="{6852B3E5-A593-C67F-61A8-F139964E1671}"/>
              </a:ext>
            </a:extLst>
          </p:cNvPr>
          <p:cNvSpPr txBox="1"/>
          <p:nvPr/>
        </p:nvSpPr>
        <p:spPr>
          <a:xfrm>
            <a:off x="381000" y="1447800"/>
            <a:ext cx="11430001" cy="4339650"/>
          </a:xfrm>
          <a:prstGeom prst="rect">
            <a:avLst/>
          </a:prstGeom>
          <a:noFill/>
        </p:spPr>
        <p:txBody>
          <a:bodyPr wrap="square" rtlCol="0">
            <a:spAutoFit/>
          </a:bodyPr>
          <a:lstStyle/>
          <a:p>
            <a:pPr marL="285750" indent="-285750">
              <a:buFont typeface="Wingdings" panose="05000000000000000000" pitchFamily="2" charset="2"/>
              <a:buChar char="§"/>
            </a:pPr>
            <a:r>
              <a:rPr lang="en-US" sz="2000" dirty="0">
                <a:solidFill>
                  <a:srgbClr val="000000"/>
                </a:solidFill>
              </a:rPr>
              <a:t>Be careful what you post and make public online. Scammers can use details shared on social media and dating sites to better understand and target you.</a:t>
            </a:r>
          </a:p>
          <a:p>
            <a:pPr marL="285750" indent="-285750">
              <a:buFont typeface="Wingdings" panose="05000000000000000000" pitchFamily="2" charset="2"/>
              <a:buChar char="§"/>
            </a:pPr>
            <a:r>
              <a:rPr lang="en-US" sz="2000" dirty="0">
                <a:solidFill>
                  <a:srgbClr val="000000"/>
                </a:solidFill>
              </a:rPr>
              <a:t>Research the person’s photo and profile using online searches to see if the image, name, or details have been used elsewhere.</a:t>
            </a:r>
          </a:p>
          <a:p>
            <a:pPr marL="285750" indent="-285750">
              <a:buFont typeface="Wingdings" panose="05000000000000000000" pitchFamily="2" charset="2"/>
              <a:buChar char="§"/>
            </a:pPr>
            <a:r>
              <a:rPr lang="en-US" sz="2000" dirty="0">
                <a:solidFill>
                  <a:srgbClr val="000000"/>
                </a:solidFill>
              </a:rPr>
              <a:t>Go slowly and ask lots of questions.</a:t>
            </a:r>
          </a:p>
          <a:p>
            <a:pPr marL="285750" indent="-285750">
              <a:buFont typeface="Wingdings" panose="05000000000000000000" pitchFamily="2" charset="2"/>
              <a:buChar char="§"/>
            </a:pPr>
            <a:r>
              <a:rPr lang="en-US" sz="2000" dirty="0">
                <a:solidFill>
                  <a:srgbClr val="000000"/>
                </a:solidFill>
              </a:rPr>
              <a:t>Beware if the individual seems too perfect or quickly asks you to leave a dating service or social media site to communicate directly.</a:t>
            </a:r>
          </a:p>
          <a:p>
            <a:pPr marL="285750" indent="-285750">
              <a:buFont typeface="Wingdings" panose="05000000000000000000" pitchFamily="2" charset="2"/>
              <a:buChar char="§"/>
            </a:pPr>
            <a:r>
              <a:rPr lang="en-US" sz="2000" dirty="0">
                <a:solidFill>
                  <a:srgbClr val="000000"/>
                </a:solidFill>
              </a:rPr>
              <a:t>Beware if the individual attempts to isolate you from friends and family or requests inappropriate photos or financial information that could later be used to extort you.</a:t>
            </a:r>
          </a:p>
          <a:p>
            <a:pPr marL="285750" indent="-285750">
              <a:buFont typeface="Wingdings" panose="05000000000000000000" pitchFamily="2" charset="2"/>
              <a:buChar char="§"/>
            </a:pPr>
            <a:r>
              <a:rPr lang="en-US" sz="2000" dirty="0">
                <a:solidFill>
                  <a:srgbClr val="000000"/>
                </a:solidFill>
              </a:rPr>
              <a:t>Beware if the individual promises to meet in person but then always comes up with an excuse why he or she can’t. If you haven’t met the person after a few months, for whatever reason, you have good reason to be suspicious.</a:t>
            </a:r>
          </a:p>
          <a:p>
            <a:pPr marL="285750" indent="-285750">
              <a:buFont typeface="Wingdings" panose="05000000000000000000" pitchFamily="2" charset="2"/>
              <a:buChar char="§"/>
            </a:pPr>
            <a:r>
              <a:rPr lang="en-US" sz="2000" dirty="0">
                <a:solidFill>
                  <a:srgbClr val="000000"/>
                </a:solidFill>
              </a:rPr>
              <a:t>Never send money to anyone you have only communicated with online or by phone.</a:t>
            </a:r>
          </a:p>
          <a:p>
            <a:endParaRPr lang="en-US" sz="1600" dirty="0">
              <a:solidFill>
                <a:srgbClr val="000000"/>
              </a:solidFill>
            </a:endParaRPr>
          </a:p>
        </p:txBody>
      </p:sp>
    </p:spTree>
    <p:extLst>
      <p:ext uri="{BB962C8B-B14F-4D97-AF65-F5344CB8AC3E}">
        <p14:creationId xmlns:p14="http://schemas.microsoft.com/office/powerpoint/2010/main" val="352465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728A5-8078-13F5-D562-E9083A8ADB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606A79-738A-8761-E2EA-29B337DAFFC2}"/>
              </a:ext>
            </a:extLst>
          </p:cNvPr>
          <p:cNvSpPr>
            <a:spLocks noGrp="1"/>
          </p:cNvSpPr>
          <p:nvPr>
            <p:ph type="ctrTitle"/>
          </p:nvPr>
        </p:nvSpPr>
        <p:spPr/>
        <p:txBody>
          <a:bodyPr/>
          <a:lstStyle/>
          <a:p>
            <a:r>
              <a:rPr lang="en-US" dirty="0"/>
              <a:t>Money Mules</a:t>
            </a:r>
          </a:p>
        </p:txBody>
      </p:sp>
      <p:sp>
        <p:nvSpPr>
          <p:cNvPr id="2" name="TextBox 1">
            <a:extLst>
              <a:ext uri="{FF2B5EF4-FFF2-40B4-BE49-F238E27FC236}">
                <a16:creationId xmlns:a16="http://schemas.microsoft.com/office/drawing/2014/main" id="{431483FB-2512-F630-140F-143FD03167DB}"/>
              </a:ext>
            </a:extLst>
          </p:cNvPr>
          <p:cNvSpPr txBox="1"/>
          <p:nvPr/>
        </p:nvSpPr>
        <p:spPr>
          <a:xfrm>
            <a:off x="495300" y="1295400"/>
            <a:ext cx="11201400" cy="4708981"/>
          </a:xfrm>
          <a:prstGeom prst="rect">
            <a:avLst/>
          </a:prstGeom>
          <a:noFill/>
        </p:spPr>
        <p:txBody>
          <a:bodyPr wrap="square" rtlCol="0">
            <a:spAutoFit/>
          </a:bodyPr>
          <a:lstStyle/>
          <a:p>
            <a:pPr algn="ctr"/>
            <a:r>
              <a:rPr lang="en-US" b="1" dirty="0">
                <a:solidFill>
                  <a:srgbClr val="000000"/>
                </a:solidFill>
              </a:rPr>
              <a:t>Types</a:t>
            </a:r>
          </a:p>
          <a:p>
            <a:pPr marL="342900" indent="-342900">
              <a:buFont typeface="Arial" panose="020B0604020202020204" pitchFamily="34" charset="0"/>
              <a:buChar char="•"/>
            </a:pPr>
            <a:r>
              <a:rPr lang="en-US" dirty="0">
                <a:solidFill>
                  <a:srgbClr val="000000"/>
                </a:solidFill>
              </a:rPr>
              <a:t>Unwitting or unknowing</a:t>
            </a:r>
          </a:p>
          <a:p>
            <a:pPr marL="800100" lvl="1" indent="-342900">
              <a:buFont typeface="Arial" panose="020B0604020202020204" pitchFamily="34" charset="0"/>
              <a:buChar char="•"/>
            </a:pPr>
            <a:r>
              <a:rPr lang="en-US" sz="2000" dirty="0">
                <a:solidFill>
                  <a:srgbClr val="000000"/>
                </a:solidFill>
              </a:rPr>
              <a:t>Solicited in romance scheme or job offer</a:t>
            </a:r>
          </a:p>
          <a:p>
            <a:pPr marL="800100" lvl="1" indent="-342900">
              <a:buFont typeface="Arial" panose="020B0604020202020204" pitchFamily="34" charset="0"/>
              <a:buChar char="•"/>
            </a:pPr>
            <a:r>
              <a:rPr lang="en-US" sz="2000" dirty="0">
                <a:solidFill>
                  <a:srgbClr val="000000"/>
                </a:solidFill>
              </a:rPr>
              <a:t>Asked to use personal account or open a new account</a:t>
            </a:r>
          </a:p>
          <a:p>
            <a:pPr marL="342900" indent="-342900">
              <a:buFont typeface="Arial" panose="020B0604020202020204" pitchFamily="34" charset="0"/>
              <a:buChar char="•"/>
            </a:pPr>
            <a:r>
              <a:rPr lang="en-US" dirty="0">
                <a:solidFill>
                  <a:srgbClr val="000000"/>
                </a:solidFill>
              </a:rPr>
              <a:t>Witting</a:t>
            </a:r>
          </a:p>
          <a:p>
            <a:pPr marL="800100" lvl="1" indent="-342900">
              <a:buFont typeface="Arial" panose="020B0604020202020204" pitchFamily="34" charset="0"/>
              <a:buChar char="•"/>
            </a:pPr>
            <a:r>
              <a:rPr lang="en-US" sz="2000" dirty="0">
                <a:solidFill>
                  <a:srgbClr val="000000"/>
                </a:solidFill>
              </a:rPr>
              <a:t>Bank employees warn of fraudulent activity and continue</a:t>
            </a:r>
          </a:p>
          <a:p>
            <a:pPr marL="800100" lvl="1" indent="-342900">
              <a:buFont typeface="Arial" panose="020B0604020202020204" pitchFamily="34" charset="0"/>
              <a:buChar char="•"/>
            </a:pPr>
            <a:r>
              <a:rPr lang="en-US" sz="2000" dirty="0">
                <a:solidFill>
                  <a:srgbClr val="000000"/>
                </a:solidFill>
              </a:rPr>
              <a:t>Open accounts with multiple banks</a:t>
            </a:r>
          </a:p>
          <a:p>
            <a:pPr marL="342900" indent="-342900">
              <a:buFont typeface="Arial" panose="020B0604020202020204" pitchFamily="34" charset="0"/>
              <a:buChar char="•"/>
            </a:pPr>
            <a:r>
              <a:rPr lang="en-US" dirty="0">
                <a:solidFill>
                  <a:srgbClr val="000000"/>
                </a:solidFill>
              </a:rPr>
              <a:t>Complicit</a:t>
            </a:r>
          </a:p>
          <a:p>
            <a:pPr marL="800100" lvl="1" indent="-342900">
              <a:buFont typeface="Arial" panose="020B0604020202020204" pitchFamily="34" charset="0"/>
              <a:buChar char="•"/>
            </a:pPr>
            <a:r>
              <a:rPr lang="en-US" sz="2000" dirty="0">
                <a:solidFill>
                  <a:srgbClr val="000000"/>
                </a:solidFill>
              </a:rPr>
              <a:t>Want to be mules and make money</a:t>
            </a:r>
          </a:p>
          <a:p>
            <a:pPr algn="ctr"/>
            <a:r>
              <a:rPr lang="en-US" b="1" dirty="0">
                <a:solidFill>
                  <a:srgbClr val="000000"/>
                </a:solidFill>
              </a:rPr>
              <a:t>Protect Yourself</a:t>
            </a:r>
          </a:p>
          <a:p>
            <a:pPr marL="342900" indent="-342900">
              <a:buFont typeface="Arial" panose="020B0604020202020204" pitchFamily="34" charset="0"/>
              <a:buChar char="•"/>
            </a:pPr>
            <a:r>
              <a:rPr lang="en-US" sz="2000" dirty="0">
                <a:solidFill>
                  <a:srgbClr val="000000"/>
                </a:solidFill>
              </a:rPr>
              <a:t>Perform online searches</a:t>
            </a:r>
          </a:p>
          <a:p>
            <a:pPr marL="342900" indent="-342900">
              <a:buFont typeface="Arial" panose="020B0604020202020204" pitchFamily="34" charset="0"/>
              <a:buChar char="•"/>
            </a:pPr>
            <a:r>
              <a:rPr lang="en-US" sz="2000" dirty="0">
                <a:solidFill>
                  <a:srgbClr val="000000"/>
                </a:solidFill>
              </a:rPr>
              <a:t>Be wary if asked to open a new account</a:t>
            </a:r>
          </a:p>
          <a:p>
            <a:pPr marL="342900" indent="-342900">
              <a:buFont typeface="Arial" panose="020B0604020202020204" pitchFamily="34" charset="0"/>
              <a:buChar char="•"/>
            </a:pPr>
            <a:r>
              <a:rPr lang="en-US" sz="2000" dirty="0">
                <a:solidFill>
                  <a:srgbClr val="000000"/>
                </a:solidFill>
              </a:rPr>
              <a:t>Be suspicious if someone you’ve met online wants to use your account</a:t>
            </a:r>
          </a:p>
          <a:p>
            <a:pPr marL="342900" indent="-342900">
              <a:buFont typeface="Arial" panose="020B0604020202020204" pitchFamily="34" charset="0"/>
              <a:buChar char="•"/>
            </a:pPr>
            <a:r>
              <a:rPr lang="en-US" sz="2000" dirty="0">
                <a:solidFill>
                  <a:srgbClr val="000000"/>
                </a:solidFill>
              </a:rPr>
              <a:t>Never give financial details to someone you don’t know and trust</a:t>
            </a:r>
          </a:p>
        </p:txBody>
      </p:sp>
    </p:spTree>
    <p:extLst>
      <p:ext uri="{BB962C8B-B14F-4D97-AF65-F5344CB8AC3E}">
        <p14:creationId xmlns:p14="http://schemas.microsoft.com/office/powerpoint/2010/main" val="372503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1F9D2-DC26-5F62-9B0B-4A4596079F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B29B69-5039-294D-1416-D50FD05B3919}"/>
              </a:ext>
            </a:extLst>
          </p:cNvPr>
          <p:cNvSpPr>
            <a:spLocks noGrp="1"/>
          </p:cNvSpPr>
          <p:nvPr>
            <p:ph type="ctrTitle"/>
          </p:nvPr>
        </p:nvSpPr>
        <p:spPr/>
        <p:txBody>
          <a:bodyPr/>
          <a:lstStyle/>
          <a:p>
            <a:r>
              <a:rPr lang="en-US" dirty="0"/>
              <a:t>Phishing</a:t>
            </a:r>
          </a:p>
        </p:txBody>
      </p:sp>
      <p:sp>
        <p:nvSpPr>
          <p:cNvPr id="2" name="TextBox 1">
            <a:extLst>
              <a:ext uri="{FF2B5EF4-FFF2-40B4-BE49-F238E27FC236}">
                <a16:creationId xmlns:a16="http://schemas.microsoft.com/office/drawing/2014/main" id="{A292D0D5-338D-2356-816B-0C46E54DAA17}"/>
              </a:ext>
            </a:extLst>
          </p:cNvPr>
          <p:cNvSpPr txBox="1"/>
          <p:nvPr/>
        </p:nvSpPr>
        <p:spPr>
          <a:xfrm>
            <a:off x="533400" y="1295400"/>
            <a:ext cx="10896600" cy="1754326"/>
          </a:xfrm>
          <a:prstGeom prst="rect">
            <a:avLst/>
          </a:prstGeom>
          <a:noFill/>
        </p:spPr>
        <p:txBody>
          <a:bodyPr wrap="square" rtlCol="0">
            <a:spAutoFit/>
          </a:bodyPr>
          <a:lstStyle/>
          <a:p>
            <a:r>
              <a:rPr lang="en-US" sz="1800" b="1" dirty="0">
                <a:solidFill>
                  <a:srgbClr val="000000"/>
                </a:solidFill>
              </a:rPr>
              <a:t>Suspicious sender's address. </a:t>
            </a:r>
            <a:r>
              <a:rPr lang="en-US" sz="1800" dirty="0">
                <a:solidFill>
                  <a:srgbClr val="000000"/>
                </a:solidFill>
              </a:rPr>
              <a:t>The sender's address may imitate a legitimate business. </a:t>
            </a:r>
            <a:r>
              <a:rPr lang="en-US" sz="1800" b="1" dirty="0">
                <a:solidFill>
                  <a:srgbClr val="000000"/>
                </a:solidFill>
              </a:rPr>
              <a:t>Generic greetings and signature. </a:t>
            </a:r>
          </a:p>
          <a:p>
            <a:r>
              <a:rPr lang="en-US" sz="1800" b="1" dirty="0">
                <a:solidFill>
                  <a:srgbClr val="000000"/>
                </a:solidFill>
              </a:rPr>
              <a:t>Spoofed hyperlinks and websites.</a:t>
            </a:r>
            <a:r>
              <a:rPr lang="en-US" sz="1800" dirty="0">
                <a:solidFill>
                  <a:srgbClr val="000000"/>
                </a:solidFill>
              </a:rPr>
              <a:t> If you hover your cursor over any links in the body of the email, and the links do not match the text that appears when hovering over them, the link may be spoofed. </a:t>
            </a:r>
          </a:p>
          <a:p>
            <a:r>
              <a:rPr lang="en-US" sz="1800" b="1" dirty="0">
                <a:solidFill>
                  <a:srgbClr val="000000"/>
                </a:solidFill>
              </a:rPr>
              <a:t>Spelling and layout. </a:t>
            </a:r>
            <a:endParaRPr lang="en-US" sz="1800" dirty="0">
              <a:solidFill>
                <a:srgbClr val="000000"/>
              </a:solidFill>
            </a:endParaRPr>
          </a:p>
          <a:p>
            <a:r>
              <a:rPr lang="en-US" sz="1800" b="1" dirty="0">
                <a:solidFill>
                  <a:srgbClr val="000000"/>
                </a:solidFill>
              </a:rPr>
              <a:t>Suspicious attachments. </a:t>
            </a:r>
            <a:endParaRPr lang="en-US" sz="1800" dirty="0">
              <a:solidFill>
                <a:srgbClr val="000000"/>
              </a:solidFill>
            </a:endParaRPr>
          </a:p>
        </p:txBody>
      </p:sp>
      <p:pic>
        <p:nvPicPr>
          <p:cNvPr id="5" name="Picture 4">
            <a:extLst>
              <a:ext uri="{FF2B5EF4-FFF2-40B4-BE49-F238E27FC236}">
                <a16:creationId xmlns:a16="http://schemas.microsoft.com/office/drawing/2014/main" id="{F4EFDE1D-8F8F-51DC-3EE2-D4283E761CC0}"/>
              </a:ext>
            </a:extLst>
          </p:cNvPr>
          <p:cNvPicPr>
            <a:picLocks noChangeAspect="1"/>
          </p:cNvPicPr>
          <p:nvPr/>
        </p:nvPicPr>
        <p:blipFill>
          <a:blip r:embed="rId3"/>
          <a:stretch>
            <a:fillRect/>
          </a:stretch>
        </p:blipFill>
        <p:spPr>
          <a:xfrm>
            <a:off x="228600" y="3278326"/>
            <a:ext cx="3048425" cy="3362794"/>
          </a:xfrm>
          <a:prstGeom prst="rect">
            <a:avLst/>
          </a:prstGeom>
        </p:spPr>
      </p:pic>
      <p:pic>
        <p:nvPicPr>
          <p:cNvPr id="7" name="Picture 6">
            <a:extLst>
              <a:ext uri="{FF2B5EF4-FFF2-40B4-BE49-F238E27FC236}">
                <a16:creationId xmlns:a16="http://schemas.microsoft.com/office/drawing/2014/main" id="{9FE2D284-416D-ABA7-1960-0AFB1D60F067}"/>
              </a:ext>
            </a:extLst>
          </p:cNvPr>
          <p:cNvPicPr>
            <a:picLocks noChangeAspect="1"/>
          </p:cNvPicPr>
          <p:nvPr/>
        </p:nvPicPr>
        <p:blipFill>
          <a:blip r:embed="rId4"/>
          <a:stretch>
            <a:fillRect/>
          </a:stretch>
        </p:blipFill>
        <p:spPr>
          <a:xfrm>
            <a:off x="3390246" y="3245931"/>
            <a:ext cx="4686954" cy="3486637"/>
          </a:xfrm>
          <a:prstGeom prst="rect">
            <a:avLst/>
          </a:prstGeom>
        </p:spPr>
      </p:pic>
      <p:pic>
        <p:nvPicPr>
          <p:cNvPr id="10" name="Picture 9">
            <a:extLst>
              <a:ext uri="{FF2B5EF4-FFF2-40B4-BE49-F238E27FC236}">
                <a16:creationId xmlns:a16="http://schemas.microsoft.com/office/drawing/2014/main" id="{20836772-865C-5A64-8B7B-6EDDF47C9A4F}"/>
              </a:ext>
            </a:extLst>
          </p:cNvPr>
          <p:cNvPicPr>
            <a:picLocks noChangeAspect="1"/>
          </p:cNvPicPr>
          <p:nvPr/>
        </p:nvPicPr>
        <p:blipFill>
          <a:blip r:embed="rId5"/>
          <a:stretch>
            <a:fillRect/>
          </a:stretch>
        </p:blipFill>
        <p:spPr>
          <a:xfrm>
            <a:off x="8145561" y="3197352"/>
            <a:ext cx="3810532" cy="3524742"/>
          </a:xfrm>
          <a:prstGeom prst="rect">
            <a:avLst/>
          </a:prstGeom>
        </p:spPr>
      </p:pic>
    </p:spTree>
    <p:extLst>
      <p:ext uri="{BB962C8B-B14F-4D97-AF65-F5344CB8AC3E}">
        <p14:creationId xmlns:p14="http://schemas.microsoft.com/office/powerpoint/2010/main" val="7353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E1B2-F6D3-3D04-595C-E10D45102E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E078D1-A657-BB8F-CC87-00239851A3C3}"/>
              </a:ext>
            </a:extLst>
          </p:cNvPr>
          <p:cNvSpPr>
            <a:spLocks noGrp="1"/>
          </p:cNvSpPr>
          <p:nvPr>
            <p:ph type="ctrTitle"/>
          </p:nvPr>
        </p:nvSpPr>
        <p:spPr/>
        <p:txBody>
          <a:bodyPr/>
          <a:lstStyle/>
          <a:p>
            <a:r>
              <a:rPr lang="en-US" dirty="0"/>
              <a:t>How to Identify a Scam</a:t>
            </a:r>
          </a:p>
        </p:txBody>
      </p:sp>
      <p:sp>
        <p:nvSpPr>
          <p:cNvPr id="4" name="TextBox 3">
            <a:extLst>
              <a:ext uri="{FF2B5EF4-FFF2-40B4-BE49-F238E27FC236}">
                <a16:creationId xmlns:a16="http://schemas.microsoft.com/office/drawing/2014/main" id="{6D5C351E-4039-7BCE-C8F1-4A4E893C596A}"/>
              </a:ext>
            </a:extLst>
          </p:cNvPr>
          <p:cNvSpPr txBox="1"/>
          <p:nvPr/>
        </p:nvSpPr>
        <p:spPr>
          <a:xfrm>
            <a:off x="609600" y="1295400"/>
            <a:ext cx="10668000" cy="5201424"/>
          </a:xfrm>
          <a:prstGeom prst="rect">
            <a:avLst/>
          </a:prstGeom>
          <a:noFill/>
        </p:spPr>
        <p:txBody>
          <a:bodyPr wrap="square">
            <a:spAutoFit/>
          </a:bodyPr>
          <a:lstStyle/>
          <a:p>
            <a:pPr marL="342900" indent="-342900">
              <a:buFont typeface="Arial" panose="020B0604020202020204" pitchFamily="34" charset="0"/>
              <a:buChar char="•"/>
            </a:pPr>
            <a:r>
              <a:rPr lang="en-US" b="1" i="0" dirty="0">
                <a:solidFill>
                  <a:srgbClr val="000000"/>
                </a:solidFill>
                <a:effectLst/>
                <a:cs typeface="Arial" panose="020B0604020202020204" pitchFamily="34" charset="0"/>
              </a:rPr>
              <a:t>Scammers PRETEND to be from an organization you know.</a:t>
            </a:r>
          </a:p>
          <a:p>
            <a:pPr marL="800100" lvl="1" indent="-342900">
              <a:buFont typeface="Arial" panose="020B0604020202020204" pitchFamily="34" charset="0"/>
              <a:buChar char="•"/>
            </a:pPr>
            <a:r>
              <a:rPr lang="en-US" sz="2000" i="0" dirty="0">
                <a:solidFill>
                  <a:srgbClr val="000000"/>
                </a:solidFill>
                <a:effectLst/>
                <a:cs typeface="Arial" panose="020B0604020202020204" pitchFamily="34" charset="0"/>
              </a:rPr>
              <a:t>Federal Trade Commission (FTC), Social Security Administration (SSA), Internal Revenue Service (IRS), Medicare</a:t>
            </a:r>
          </a:p>
          <a:p>
            <a:pPr marL="800100" lvl="1" indent="-342900">
              <a:buFont typeface="Arial" panose="020B0604020202020204" pitchFamily="34" charset="0"/>
              <a:buChar char="•"/>
            </a:pPr>
            <a:r>
              <a:rPr lang="en-US" sz="2000" dirty="0">
                <a:solidFill>
                  <a:srgbClr val="000000"/>
                </a:solidFill>
                <a:cs typeface="Arial" panose="020B0604020202020204" pitchFamily="34" charset="0"/>
              </a:rPr>
              <a:t>Local Utility Company, Tech Company (Cox, Microsoft, CenturyLink), Charity</a:t>
            </a:r>
          </a:p>
          <a:p>
            <a:pPr marL="1257300" lvl="2" indent="-342900">
              <a:buFont typeface="Arial" panose="020B0604020202020204" pitchFamily="34" charset="0"/>
              <a:buChar char="•"/>
            </a:pPr>
            <a:r>
              <a:rPr lang="en-US" sz="1800" dirty="0">
                <a:solidFill>
                  <a:srgbClr val="000000"/>
                </a:solidFill>
                <a:cs typeface="Arial" panose="020B0604020202020204" pitchFamily="34" charset="0"/>
              </a:rPr>
              <a:t>They utilize technology to change the phone number to appear to come from said organization</a:t>
            </a:r>
            <a:endParaRPr lang="en-US" sz="1800" i="0" dirty="0">
              <a:solidFill>
                <a:srgbClr val="000000"/>
              </a:solidFill>
              <a:effectLst/>
              <a:cs typeface="Arial" panose="020B0604020202020204" pitchFamily="34" charset="0"/>
            </a:endParaRPr>
          </a:p>
          <a:p>
            <a:pPr marL="342900" indent="-342900">
              <a:buFont typeface="Arial" panose="020B0604020202020204" pitchFamily="34" charset="0"/>
              <a:buChar char="•"/>
            </a:pPr>
            <a:r>
              <a:rPr lang="en-US" b="1" dirty="0">
                <a:solidFill>
                  <a:srgbClr val="000000"/>
                </a:solidFill>
                <a:cs typeface="Arial" panose="020B0604020202020204" pitchFamily="34" charset="0"/>
              </a:rPr>
              <a:t>Scammers say there’s a PROBLEM or a PRIZE.</a:t>
            </a:r>
          </a:p>
          <a:p>
            <a:pPr marL="800100" lvl="1" indent="-342900">
              <a:buFont typeface="Arial" panose="020B0604020202020204" pitchFamily="34" charset="0"/>
              <a:buChar char="•"/>
            </a:pPr>
            <a:r>
              <a:rPr lang="en-US" sz="2000" dirty="0">
                <a:solidFill>
                  <a:srgbClr val="000000"/>
                </a:solidFill>
                <a:cs typeface="Arial" panose="020B0604020202020204" pitchFamily="34" charset="0"/>
              </a:rPr>
              <a:t>You are in trouble with the government, you owe money, someone in your family had an emergency, your computer has a virus</a:t>
            </a:r>
          </a:p>
          <a:p>
            <a:pPr marL="800100" lvl="1" indent="-342900">
              <a:buFont typeface="Arial" panose="020B0604020202020204" pitchFamily="34" charset="0"/>
              <a:buChar char="•"/>
            </a:pPr>
            <a:r>
              <a:rPr lang="en-US" sz="2000" dirty="0">
                <a:solidFill>
                  <a:srgbClr val="000000"/>
                </a:solidFill>
                <a:cs typeface="Arial" panose="020B0604020202020204" pitchFamily="34" charset="0"/>
              </a:rPr>
              <a:t>Your account has a problem</a:t>
            </a:r>
          </a:p>
          <a:p>
            <a:pPr marL="800100" lvl="1" indent="-342900">
              <a:buFont typeface="Arial" panose="020B0604020202020204" pitchFamily="34" charset="0"/>
              <a:buChar char="•"/>
            </a:pPr>
            <a:r>
              <a:rPr lang="en-US" sz="2000" dirty="0">
                <a:solidFill>
                  <a:srgbClr val="000000"/>
                </a:solidFill>
                <a:cs typeface="Arial" panose="020B0604020202020204" pitchFamily="34" charset="0"/>
              </a:rPr>
              <a:t>You won the lottery; pay us a fee to receive it</a:t>
            </a:r>
          </a:p>
          <a:p>
            <a:pPr marL="342900" indent="-342900">
              <a:buFont typeface="Arial" panose="020B0604020202020204" pitchFamily="34" charset="0"/>
              <a:buChar char="•"/>
            </a:pPr>
            <a:r>
              <a:rPr lang="en-US" b="1" dirty="0">
                <a:solidFill>
                  <a:srgbClr val="000000"/>
                </a:solidFill>
                <a:cs typeface="Arial" panose="020B0604020202020204" pitchFamily="34" charset="0"/>
              </a:rPr>
              <a:t>Scammers PRESSURE you to act immediately.</a:t>
            </a:r>
          </a:p>
          <a:p>
            <a:pPr marL="800100" lvl="1" indent="-342900">
              <a:buFont typeface="Arial" panose="020B0604020202020204" pitchFamily="34" charset="0"/>
              <a:buChar char="•"/>
            </a:pPr>
            <a:r>
              <a:rPr lang="en-US" sz="2000" dirty="0">
                <a:solidFill>
                  <a:srgbClr val="000000"/>
                </a:solidFill>
                <a:cs typeface="Arial" panose="020B0604020202020204" pitchFamily="34" charset="0"/>
              </a:rPr>
              <a:t>Want you to act quickly and don’t hang up, threaten arrest, deportation, or other</a:t>
            </a:r>
          </a:p>
          <a:p>
            <a:pPr marL="342900" indent="-342900">
              <a:buFont typeface="Arial" panose="020B0604020202020204" pitchFamily="34" charset="0"/>
              <a:buChar char="•"/>
            </a:pPr>
            <a:r>
              <a:rPr lang="en-US" b="1" dirty="0">
                <a:solidFill>
                  <a:srgbClr val="000000"/>
                </a:solidFill>
                <a:cs typeface="Arial" panose="020B0604020202020204" pitchFamily="34" charset="0"/>
              </a:rPr>
              <a:t>Scammers tell you to PAY in a specific way.</a:t>
            </a:r>
          </a:p>
          <a:p>
            <a:pPr marL="800100" lvl="1" indent="-342900">
              <a:buFont typeface="Arial" panose="020B0604020202020204" pitchFamily="34" charset="0"/>
              <a:buChar char="•"/>
            </a:pPr>
            <a:r>
              <a:rPr lang="en-US" sz="2000" dirty="0">
                <a:solidFill>
                  <a:srgbClr val="000000"/>
                </a:solidFill>
                <a:cs typeface="Arial" panose="020B0604020202020204" pitchFamily="34" charset="0"/>
              </a:rPr>
              <a:t>Only pay via cryptocurrency, wire money through MoneyGram or Western Union, use Venmo or Zelle, or put the money on a gift card</a:t>
            </a:r>
          </a:p>
        </p:txBody>
      </p:sp>
    </p:spTree>
    <p:extLst>
      <p:ext uri="{BB962C8B-B14F-4D97-AF65-F5344CB8AC3E}">
        <p14:creationId xmlns:p14="http://schemas.microsoft.com/office/powerpoint/2010/main" val="89111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08C3-F728-087E-7D28-3606F58EFB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FDB158-4FD7-7723-4161-8564230D7105}"/>
              </a:ext>
            </a:extLst>
          </p:cNvPr>
          <p:cNvSpPr>
            <a:spLocks noGrp="1"/>
          </p:cNvSpPr>
          <p:nvPr>
            <p:ph type="ctrTitle"/>
          </p:nvPr>
        </p:nvSpPr>
        <p:spPr/>
        <p:txBody>
          <a:bodyPr/>
          <a:lstStyle/>
          <a:p>
            <a:r>
              <a:rPr lang="en-US" dirty="0"/>
              <a:t>How to Help to Avoid a Scam</a:t>
            </a:r>
          </a:p>
        </p:txBody>
      </p:sp>
      <p:sp>
        <p:nvSpPr>
          <p:cNvPr id="4" name="TextBox 3">
            <a:extLst>
              <a:ext uri="{FF2B5EF4-FFF2-40B4-BE49-F238E27FC236}">
                <a16:creationId xmlns:a16="http://schemas.microsoft.com/office/drawing/2014/main" id="{2F0343CF-56CA-D9F5-E96F-045BC1F06314}"/>
              </a:ext>
            </a:extLst>
          </p:cNvPr>
          <p:cNvSpPr txBox="1"/>
          <p:nvPr/>
        </p:nvSpPr>
        <p:spPr>
          <a:xfrm>
            <a:off x="419100" y="1149263"/>
            <a:ext cx="11353800" cy="5078313"/>
          </a:xfrm>
          <a:prstGeom prst="rect">
            <a:avLst/>
          </a:prstGeom>
          <a:noFill/>
        </p:spPr>
        <p:txBody>
          <a:bodyPr wrap="square">
            <a:spAutoFit/>
          </a:bodyPr>
          <a:lstStyle/>
          <a:p>
            <a:pPr marL="171450" indent="-171450">
              <a:buFont typeface="Arial" panose="020B0604020202020204" pitchFamily="34" charset="0"/>
              <a:buChar char="•"/>
            </a:pPr>
            <a:r>
              <a:rPr lang="en-US" sz="1800" b="1" dirty="0">
                <a:solidFill>
                  <a:srgbClr val="000000"/>
                </a:solidFill>
              </a:rPr>
              <a:t>Block unwanted calls and text messages. </a:t>
            </a:r>
          </a:p>
          <a:p>
            <a:pPr marL="628650" lvl="1" indent="-171450">
              <a:buFont typeface="Arial" panose="020B0604020202020204" pitchFamily="34" charset="0"/>
              <a:buChar char="•"/>
            </a:pPr>
            <a:r>
              <a:rPr lang="en-US" sz="1800" dirty="0">
                <a:solidFill>
                  <a:srgbClr val="000000"/>
                </a:solidFill>
              </a:rPr>
              <a:t>Take steps to block unwanted calls and to filter unwanted text messages.</a:t>
            </a:r>
          </a:p>
          <a:p>
            <a:pPr marL="171450" indent="-171450">
              <a:buFont typeface="Arial" panose="020B0604020202020204" pitchFamily="34" charset="0"/>
              <a:buChar char="•"/>
            </a:pPr>
            <a:r>
              <a:rPr lang="en-US" sz="1800" b="1" dirty="0">
                <a:solidFill>
                  <a:srgbClr val="000000"/>
                </a:solidFill>
              </a:rPr>
              <a:t>Don’t give your personal or financial information in response to a request that you didn’t expect. </a:t>
            </a:r>
          </a:p>
          <a:p>
            <a:pPr marL="628650" lvl="1" indent="-171450">
              <a:buFont typeface="Arial" panose="020B0604020202020204" pitchFamily="34" charset="0"/>
              <a:buChar char="•"/>
            </a:pPr>
            <a:r>
              <a:rPr lang="en-US" sz="1800" dirty="0">
                <a:solidFill>
                  <a:srgbClr val="000000"/>
                </a:solidFill>
              </a:rPr>
              <a:t>Honest organizations won’t call, email, or text to ask for your personal information, like your Social Security, bank account, or credit card numbers.</a:t>
            </a:r>
          </a:p>
          <a:p>
            <a:pPr marL="171450" indent="-171450">
              <a:buFont typeface="Arial" panose="020B0604020202020204" pitchFamily="34" charset="0"/>
              <a:buChar char="•"/>
            </a:pPr>
            <a:r>
              <a:rPr lang="en-US" sz="1800" dirty="0">
                <a:solidFill>
                  <a:srgbClr val="000000"/>
                </a:solidFill>
              </a:rPr>
              <a:t>If you get an email or text message from a company you do business with and you think it’s real, it’s still best not to click on any links. Instead, contact them using a website you know is trustworthy. Or look up their phone number. Don’t call a number they gave you or the number from your caller ID.</a:t>
            </a:r>
          </a:p>
          <a:p>
            <a:pPr marL="171450" indent="-171450">
              <a:buFont typeface="Arial" panose="020B0604020202020204" pitchFamily="34" charset="0"/>
              <a:buChar char="•"/>
            </a:pPr>
            <a:r>
              <a:rPr lang="en-US" sz="1800" b="1" dirty="0">
                <a:solidFill>
                  <a:srgbClr val="000000"/>
                </a:solidFill>
              </a:rPr>
              <a:t>Resist the pressure to act immediately. </a:t>
            </a:r>
          </a:p>
          <a:p>
            <a:pPr marL="628650" lvl="1" indent="-171450">
              <a:buFont typeface="Arial" panose="020B0604020202020204" pitchFamily="34" charset="0"/>
              <a:buChar char="•"/>
            </a:pPr>
            <a:r>
              <a:rPr lang="en-US" sz="1800" dirty="0">
                <a:solidFill>
                  <a:srgbClr val="000000"/>
                </a:solidFill>
              </a:rPr>
              <a:t>Honest businesses will give you time to make a decision. Anyone who pressures you to pay or give them your personal information is a scammer.</a:t>
            </a:r>
          </a:p>
          <a:p>
            <a:pPr marL="171450" indent="-171450">
              <a:buFont typeface="Arial" panose="020B0604020202020204" pitchFamily="34" charset="0"/>
              <a:buChar char="•"/>
            </a:pPr>
            <a:r>
              <a:rPr lang="en-US" sz="1800" b="1" dirty="0">
                <a:solidFill>
                  <a:srgbClr val="000000"/>
                </a:solidFill>
              </a:rPr>
              <a:t>Know how scammers tell you to pay. </a:t>
            </a:r>
          </a:p>
          <a:p>
            <a:pPr marL="628650" lvl="1" indent="-171450">
              <a:buFont typeface="Arial" panose="020B0604020202020204" pitchFamily="34" charset="0"/>
              <a:buChar char="•"/>
            </a:pPr>
            <a:r>
              <a:rPr lang="en-US" sz="1800" dirty="0">
                <a:solidFill>
                  <a:srgbClr val="000000"/>
                </a:solidFill>
              </a:rPr>
              <a:t>Never pay someone who insists that you can only pay with cryptocurrency, a wire transfer service like Western Union or MoneyGram, a payment app, or a gift card. And never deposit a check and send money back to someone.</a:t>
            </a:r>
          </a:p>
          <a:p>
            <a:pPr marL="171450" indent="-171450">
              <a:buFont typeface="Arial" panose="020B0604020202020204" pitchFamily="34" charset="0"/>
              <a:buChar char="•"/>
            </a:pPr>
            <a:r>
              <a:rPr lang="en-US" sz="1800" b="1" dirty="0">
                <a:solidFill>
                  <a:srgbClr val="000000"/>
                </a:solidFill>
              </a:rPr>
              <a:t>Stop and talk to someone you trust. </a:t>
            </a:r>
          </a:p>
          <a:p>
            <a:pPr marL="628650" lvl="1" indent="-171450">
              <a:buFont typeface="Arial" panose="020B0604020202020204" pitchFamily="34" charset="0"/>
              <a:buChar char="•"/>
            </a:pPr>
            <a:r>
              <a:rPr lang="en-US" sz="1800" dirty="0">
                <a:solidFill>
                  <a:srgbClr val="000000"/>
                </a:solidFill>
              </a:rPr>
              <a:t>Before you do anything else, tell someone — a friend, a family member, a neighbor — what happened. Talking about it could help you realize it’s a scam.</a:t>
            </a:r>
          </a:p>
        </p:txBody>
      </p:sp>
    </p:spTree>
    <p:extLst>
      <p:ext uri="{BB962C8B-B14F-4D97-AF65-F5344CB8AC3E}">
        <p14:creationId xmlns:p14="http://schemas.microsoft.com/office/powerpoint/2010/main" val="184350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17" y="0"/>
            <a:ext cx="12176967" cy="6856309"/>
          </a:xfrm>
          <a:custGeom>
            <a:avLst/>
            <a:gdLst/>
            <a:ahLst/>
            <a:cxnLst/>
            <a:rect l="l" t="t" r="r" b="b"/>
            <a:pathLst>
              <a:path w="9144000" h="5148580">
                <a:moveTo>
                  <a:pt x="9144000" y="0"/>
                </a:moveTo>
                <a:lnTo>
                  <a:pt x="0" y="0"/>
                </a:lnTo>
                <a:lnTo>
                  <a:pt x="0" y="5148071"/>
                </a:lnTo>
                <a:lnTo>
                  <a:pt x="9144000" y="5148071"/>
                </a:lnTo>
                <a:lnTo>
                  <a:pt x="9144000" y="0"/>
                </a:lnTo>
                <a:close/>
              </a:path>
            </a:pathLst>
          </a:custGeom>
          <a:solidFill>
            <a:srgbClr val="005288"/>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descr="$PPTXTitle"/>
          <p:cNvSpPr txBox="1">
            <a:spLocks noGrp="1"/>
          </p:cNvSpPr>
          <p:nvPr>
            <p:ph type="body" idx="1"/>
          </p:nvPr>
        </p:nvSpPr>
        <p:spPr>
          <a:xfrm>
            <a:off x="1229470" y="2006050"/>
            <a:ext cx="8756141" cy="2100212"/>
          </a:xfrm>
          <a:prstGeom prst="rect">
            <a:avLst/>
          </a:prstGeom>
        </p:spPr>
        <p:txBody>
          <a:bodyPr vert="horz" wrap="square" lIns="0" tIns="16912" rIns="0" bIns="0" rtlCol="0">
            <a:spAutoFit/>
          </a:bodyPr>
          <a:lstStyle/>
          <a:p>
            <a:pPr marL="16913">
              <a:lnSpc>
                <a:spcPts val="5660"/>
              </a:lnSpc>
              <a:spcBef>
                <a:spcPts val="133"/>
              </a:spcBef>
            </a:pPr>
            <a:r>
              <a:rPr spc="-67" dirty="0"/>
              <a:t>Cybersecurity</a:t>
            </a:r>
            <a:r>
              <a:rPr spc="-193" dirty="0"/>
              <a:t> </a:t>
            </a:r>
            <a:r>
              <a:rPr spc="-33" dirty="0"/>
              <a:t>and</a:t>
            </a:r>
          </a:p>
          <a:p>
            <a:pPr marL="16913" marR="6765">
              <a:lnSpc>
                <a:spcPct val="77100"/>
              </a:lnSpc>
              <a:spcBef>
                <a:spcPts val="732"/>
              </a:spcBef>
            </a:pPr>
            <a:r>
              <a:rPr spc="-60" dirty="0"/>
              <a:t>Infrastructure</a:t>
            </a:r>
            <a:r>
              <a:rPr spc="-220" dirty="0"/>
              <a:t> </a:t>
            </a:r>
            <a:r>
              <a:rPr spc="-33" dirty="0"/>
              <a:t>Security </a:t>
            </a:r>
            <a:r>
              <a:rPr spc="-40" dirty="0"/>
              <a:t>Agency</a:t>
            </a:r>
            <a:r>
              <a:rPr spc="-286" dirty="0"/>
              <a:t> </a:t>
            </a:r>
            <a:r>
              <a:rPr spc="-13" dirty="0"/>
              <a:t>(CISA)</a:t>
            </a:r>
          </a:p>
        </p:txBody>
      </p:sp>
      <p:sp>
        <p:nvSpPr>
          <p:cNvPr id="4" name="object 4"/>
          <p:cNvSpPr txBox="1"/>
          <p:nvPr/>
        </p:nvSpPr>
        <p:spPr>
          <a:xfrm>
            <a:off x="923981" y="4179743"/>
            <a:ext cx="6786968" cy="1384092"/>
          </a:xfrm>
          <a:prstGeom prst="rect">
            <a:avLst/>
          </a:prstGeom>
        </p:spPr>
        <p:txBody>
          <a:bodyPr vert="horz" wrap="square" lIns="0" tIns="37206" rIns="0" bIns="0" rtlCol="0">
            <a:spAutoFit/>
          </a:bodyPr>
          <a:lstStyle/>
          <a:p>
            <a:pPr marL="16913" marR="6765" lvl="0" indent="0" algn="l" defTabSz="1217706" rtl="0" eaLnBrk="1" fontAlgn="auto" latinLnBrk="0" hangingPunct="1">
              <a:lnSpc>
                <a:spcPts val="2131"/>
              </a:lnSpc>
              <a:spcBef>
                <a:spcPts val="292"/>
              </a:spcBef>
              <a:spcAft>
                <a:spcPts val="0"/>
              </a:spcAft>
              <a:buClrTx/>
              <a:buSzTx/>
              <a:buFontTx/>
              <a:buNone/>
              <a:tabLst/>
              <a:defRPr/>
            </a:pPr>
            <a:r>
              <a:rPr kumimoji="0" sz="1864" b="0" i="0" u="none" strike="noStrike" kern="0" cap="none" spc="-13" normalizeH="0" baseline="0" noProof="0" dirty="0">
                <a:ln>
                  <a:noFill/>
                </a:ln>
                <a:solidFill>
                  <a:srgbClr val="FFFFFF"/>
                </a:solidFill>
                <a:effectLst/>
                <a:uLnTx/>
                <a:uFillTx/>
                <a:latin typeface="Verdana"/>
                <a:ea typeface="+mn-ea"/>
                <a:cs typeface="Verdana"/>
              </a:rPr>
              <a:t>As</a:t>
            </a:r>
            <a:r>
              <a:rPr kumimoji="0" sz="1864" b="0" i="0" u="none" strike="noStrike" kern="0" cap="none" spc="-220" normalizeH="0" baseline="0" noProof="0" dirty="0">
                <a:ln>
                  <a:noFill/>
                </a:ln>
                <a:solidFill>
                  <a:srgbClr val="FFFFFF"/>
                </a:solidFill>
                <a:effectLst/>
                <a:uLnTx/>
                <a:uFillTx/>
                <a:latin typeface="Verdana"/>
                <a:ea typeface="+mn-ea"/>
                <a:cs typeface="Verdana"/>
              </a:rPr>
              <a:t> </a:t>
            </a:r>
            <a:r>
              <a:rPr kumimoji="0" sz="1864" b="0" i="0" u="none" strike="noStrike" kern="0" cap="none" spc="-67" normalizeH="0" baseline="0" noProof="0" dirty="0">
                <a:ln>
                  <a:noFill/>
                </a:ln>
                <a:solidFill>
                  <a:srgbClr val="FFFFFF"/>
                </a:solidFill>
                <a:effectLst/>
                <a:uLnTx/>
                <a:uFillTx/>
                <a:latin typeface="Verdana"/>
                <a:ea typeface="+mn-ea"/>
                <a:cs typeface="Verdana"/>
              </a:rPr>
              <a:t>America’s</a:t>
            </a:r>
            <a:r>
              <a:rPr kumimoji="0" sz="1864" b="0" i="0" u="none" strike="noStrike" kern="0" cap="none" spc="-152" normalizeH="0" baseline="0" noProof="0" dirty="0">
                <a:ln>
                  <a:noFill/>
                </a:ln>
                <a:solidFill>
                  <a:srgbClr val="FFFFFF"/>
                </a:solidFill>
                <a:effectLst/>
                <a:uLnTx/>
                <a:uFillTx/>
                <a:latin typeface="Verdana"/>
                <a:ea typeface="+mn-ea"/>
                <a:cs typeface="Verdana"/>
              </a:rPr>
              <a:t> </a:t>
            </a:r>
            <a:r>
              <a:rPr kumimoji="0" sz="1864" b="0" i="0" u="none" strike="noStrike" kern="0" cap="none" spc="-40" normalizeH="0" baseline="0" noProof="0" dirty="0">
                <a:ln>
                  <a:noFill/>
                </a:ln>
                <a:solidFill>
                  <a:srgbClr val="FFFFFF"/>
                </a:solidFill>
                <a:effectLst/>
                <a:uLnTx/>
                <a:uFillTx/>
                <a:latin typeface="Verdana"/>
                <a:ea typeface="+mn-ea"/>
                <a:cs typeface="Verdana"/>
              </a:rPr>
              <a:t>Cyber</a:t>
            </a:r>
            <a:r>
              <a:rPr kumimoji="0" sz="1864" b="0" i="0" u="none" strike="noStrike" kern="0" cap="none" spc="-206" normalizeH="0" baseline="0" noProof="0" dirty="0">
                <a:ln>
                  <a:noFill/>
                </a:ln>
                <a:solidFill>
                  <a:srgbClr val="FFFFFF"/>
                </a:solidFill>
                <a:effectLst/>
                <a:uLnTx/>
                <a:uFillTx/>
                <a:latin typeface="Verdana"/>
                <a:ea typeface="+mn-ea"/>
                <a:cs typeface="Verdana"/>
              </a:rPr>
              <a:t> </a:t>
            </a:r>
            <a:r>
              <a:rPr kumimoji="0" sz="1864" b="0" i="0" u="none" strike="noStrike" kern="0" cap="none" spc="-40" normalizeH="0" baseline="0" noProof="0" dirty="0">
                <a:ln>
                  <a:noFill/>
                </a:ln>
                <a:solidFill>
                  <a:srgbClr val="FFFFFF"/>
                </a:solidFill>
                <a:effectLst/>
                <a:uLnTx/>
                <a:uFillTx/>
                <a:latin typeface="Verdana"/>
                <a:ea typeface="+mn-ea"/>
                <a:cs typeface="Verdana"/>
              </a:rPr>
              <a:t>Defense</a:t>
            </a:r>
            <a:r>
              <a:rPr kumimoji="0" sz="1864" b="0" i="0" u="none" strike="noStrike" kern="0" cap="none" spc="-213" normalizeH="0" baseline="0" noProof="0" dirty="0">
                <a:ln>
                  <a:noFill/>
                </a:ln>
                <a:solidFill>
                  <a:srgbClr val="FFFFFF"/>
                </a:solidFill>
                <a:effectLst/>
                <a:uLnTx/>
                <a:uFillTx/>
                <a:latin typeface="Verdana"/>
                <a:ea typeface="+mn-ea"/>
                <a:cs typeface="Verdana"/>
              </a:rPr>
              <a:t> </a:t>
            </a:r>
            <a:r>
              <a:rPr kumimoji="0" sz="1864" b="0" i="0" u="none" strike="noStrike" kern="0" cap="none" spc="-73" normalizeH="0" baseline="0" noProof="0" dirty="0">
                <a:ln>
                  <a:noFill/>
                </a:ln>
                <a:solidFill>
                  <a:srgbClr val="FFFFFF"/>
                </a:solidFill>
                <a:effectLst/>
                <a:uLnTx/>
                <a:uFillTx/>
                <a:latin typeface="Verdana"/>
                <a:ea typeface="+mn-ea"/>
                <a:cs typeface="Verdana"/>
              </a:rPr>
              <a:t>Agency</a:t>
            </a:r>
            <a:r>
              <a:rPr kumimoji="0" sz="1864" b="0" i="0" u="none" strike="noStrike" kern="0" cap="none" spc="-200" normalizeH="0" baseline="0" noProof="0" dirty="0">
                <a:ln>
                  <a:noFill/>
                </a:ln>
                <a:solidFill>
                  <a:srgbClr val="FFFFFF"/>
                </a:solidFill>
                <a:effectLst/>
                <a:uLnTx/>
                <a:uFillTx/>
                <a:latin typeface="Verdana"/>
                <a:ea typeface="+mn-ea"/>
                <a:cs typeface="Verdana"/>
              </a:rPr>
              <a:t> </a:t>
            </a:r>
            <a:r>
              <a:rPr kumimoji="0" sz="1864" b="0" i="0" u="none" strike="noStrike" kern="0" cap="none" spc="-67" normalizeH="0" baseline="0" noProof="0" dirty="0">
                <a:ln>
                  <a:noFill/>
                </a:ln>
                <a:solidFill>
                  <a:srgbClr val="FFFFFF"/>
                </a:solidFill>
                <a:effectLst/>
                <a:uLnTx/>
                <a:uFillTx/>
                <a:latin typeface="Verdana"/>
                <a:ea typeface="+mn-ea"/>
                <a:cs typeface="Verdana"/>
              </a:rPr>
              <a:t>and</a:t>
            </a:r>
            <a:r>
              <a:rPr kumimoji="0" sz="1864" b="0" i="0" u="none" strike="noStrike" kern="0" cap="none" spc="-193"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the</a:t>
            </a:r>
            <a:r>
              <a:rPr kumimoji="0" sz="1864" b="0" i="0" u="none" strike="noStrike" kern="0" cap="none" spc="-160" normalizeH="0" baseline="0" noProof="0" dirty="0">
                <a:ln>
                  <a:noFill/>
                </a:ln>
                <a:solidFill>
                  <a:srgbClr val="FFFFFF"/>
                </a:solidFill>
                <a:effectLst/>
                <a:uLnTx/>
                <a:uFillTx/>
                <a:latin typeface="Verdana"/>
                <a:ea typeface="+mn-ea"/>
                <a:cs typeface="Verdana"/>
              </a:rPr>
              <a:t> </a:t>
            </a:r>
            <a:r>
              <a:rPr kumimoji="0" sz="1864" b="0" i="0" u="none" strike="noStrike" kern="0" cap="none" spc="-13" normalizeH="0" baseline="0" noProof="0" dirty="0">
                <a:ln>
                  <a:noFill/>
                </a:ln>
                <a:solidFill>
                  <a:srgbClr val="FFFFFF"/>
                </a:solidFill>
                <a:effectLst/>
                <a:uLnTx/>
                <a:uFillTx/>
                <a:latin typeface="Verdana"/>
                <a:ea typeface="+mn-ea"/>
                <a:cs typeface="Verdana"/>
              </a:rPr>
              <a:t>National </a:t>
            </a:r>
            <a:r>
              <a:rPr kumimoji="0" sz="1864" b="0" i="0" u="none" strike="noStrike" kern="0" cap="none" spc="-40" normalizeH="0" baseline="0" noProof="0" dirty="0">
                <a:ln>
                  <a:noFill/>
                </a:ln>
                <a:solidFill>
                  <a:srgbClr val="FFFFFF"/>
                </a:solidFill>
                <a:effectLst/>
                <a:uLnTx/>
                <a:uFillTx/>
                <a:latin typeface="Verdana"/>
                <a:ea typeface="+mn-ea"/>
                <a:cs typeface="Verdana"/>
              </a:rPr>
              <a:t>Coordinator</a:t>
            </a:r>
            <a:r>
              <a:rPr kumimoji="0" sz="1864" b="0" i="0" u="none" strike="noStrike" kern="0" cap="none" spc="-213" normalizeH="0" baseline="0" noProof="0" dirty="0">
                <a:ln>
                  <a:noFill/>
                </a:ln>
                <a:solidFill>
                  <a:srgbClr val="FFFFFF"/>
                </a:solidFill>
                <a:effectLst/>
                <a:uLnTx/>
                <a:uFillTx/>
                <a:latin typeface="Verdana"/>
                <a:ea typeface="+mn-ea"/>
                <a:cs typeface="Verdana"/>
              </a:rPr>
              <a:t> </a:t>
            </a:r>
            <a:r>
              <a:rPr kumimoji="0" sz="1864" b="0" i="0" u="none" strike="noStrike" kern="0" cap="none" spc="-40" normalizeH="0" baseline="0" noProof="0" dirty="0">
                <a:ln>
                  <a:noFill/>
                </a:ln>
                <a:solidFill>
                  <a:srgbClr val="FFFFFF"/>
                </a:solidFill>
                <a:effectLst/>
                <a:uLnTx/>
                <a:uFillTx/>
                <a:latin typeface="Verdana"/>
                <a:ea typeface="+mn-ea"/>
                <a:cs typeface="Verdana"/>
              </a:rPr>
              <a:t>for</a:t>
            </a:r>
            <a:r>
              <a:rPr kumimoji="0" sz="1864" b="0" i="0" u="none" strike="noStrike" kern="0" cap="none" spc="-173" normalizeH="0" baseline="0" noProof="0" dirty="0">
                <a:ln>
                  <a:noFill/>
                </a:ln>
                <a:solidFill>
                  <a:srgbClr val="FFFFFF"/>
                </a:solidFill>
                <a:effectLst/>
                <a:uLnTx/>
                <a:uFillTx/>
                <a:latin typeface="Verdana"/>
                <a:ea typeface="+mn-ea"/>
                <a:cs typeface="Verdana"/>
              </a:rPr>
              <a:t> </a:t>
            </a:r>
            <a:r>
              <a:rPr kumimoji="0" sz="1864" b="0" i="0" u="none" strike="noStrike" kern="0" cap="none" spc="-40" normalizeH="0" baseline="0" noProof="0" dirty="0">
                <a:ln>
                  <a:noFill/>
                </a:ln>
                <a:solidFill>
                  <a:srgbClr val="FFFFFF"/>
                </a:solidFill>
                <a:effectLst/>
                <a:uLnTx/>
                <a:uFillTx/>
                <a:latin typeface="Verdana"/>
                <a:ea typeface="+mn-ea"/>
                <a:cs typeface="Verdana"/>
              </a:rPr>
              <a:t>critical</a:t>
            </a:r>
            <a:r>
              <a:rPr kumimoji="0" sz="1864" b="0" i="0" u="none" strike="noStrike" kern="0" cap="none" spc="-127"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infrastructure</a:t>
            </a:r>
            <a:r>
              <a:rPr kumimoji="0" sz="1864" b="0" i="0" u="none" strike="noStrike" kern="0" cap="none" spc="-127"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resiliency</a:t>
            </a:r>
            <a:r>
              <a:rPr kumimoji="0" sz="1864" b="0" i="0" u="none" strike="noStrike" kern="0" cap="none" spc="-166" normalizeH="0" baseline="0" noProof="0" dirty="0">
                <a:ln>
                  <a:noFill/>
                </a:ln>
                <a:solidFill>
                  <a:srgbClr val="FFFFFF"/>
                </a:solidFill>
                <a:effectLst/>
                <a:uLnTx/>
                <a:uFillTx/>
                <a:latin typeface="Verdana"/>
                <a:ea typeface="+mn-ea"/>
                <a:cs typeface="Verdana"/>
              </a:rPr>
              <a:t> </a:t>
            </a:r>
            <a:r>
              <a:rPr kumimoji="0" sz="1864" b="0" i="0" u="none" strike="noStrike" kern="0" cap="none" spc="-67" normalizeH="0" baseline="0" noProof="0" dirty="0">
                <a:ln>
                  <a:noFill/>
                </a:ln>
                <a:solidFill>
                  <a:srgbClr val="FFFFFF"/>
                </a:solidFill>
                <a:effectLst/>
                <a:uLnTx/>
                <a:uFillTx/>
                <a:latin typeface="Verdana"/>
                <a:ea typeface="+mn-ea"/>
                <a:cs typeface="Verdana"/>
              </a:rPr>
              <a:t>and</a:t>
            </a:r>
            <a:r>
              <a:rPr kumimoji="0" sz="1864" b="0" i="0" u="none" strike="noStrike" kern="0" cap="none" spc="-127" normalizeH="0" baseline="0" noProof="0" dirty="0">
                <a:ln>
                  <a:noFill/>
                </a:ln>
                <a:solidFill>
                  <a:srgbClr val="FFFFFF"/>
                </a:solidFill>
                <a:effectLst/>
                <a:uLnTx/>
                <a:uFillTx/>
                <a:latin typeface="Verdana"/>
                <a:ea typeface="+mn-ea"/>
                <a:cs typeface="Verdana"/>
              </a:rPr>
              <a:t> </a:t>
            </a:r>
            <a:r>
              <a:rPr kumimoji="0" sz="1864" b="0" i="0" u="none" strike="noStrike" kern="0" cap="none" spc="-33" normalizeH="0" baseline="0" noProof="0" dirty="0">
                <a:ln>
                  <a:noFill/>
                </a:ln>
                <a:solidFill>
                  <a:srgbClr val="FFFFFF"/>
                </a:solidFill>
                <a:effectLst/>
                <a:uLnTx/>
                <a:uFillTx/>
                <a:latin typeface="Verdana"/>
                <a:ea typeface="+mn-ea"/>
                <a:cs typeface="Verdana"/>
              </a:rPr>
              <a:t>security, </a:t>
            </a:r>
            <a:r>
              <a:rPr kumimoji="0" sz="1864" b="0" i="0" u="none" strike="noStrike" kern="0" cap="none" spc="-67" normalizeH="0" baseline="0" noProof="0" dirty="0">
                <a:ln>
                  <a:noFill/>
                </a:ln>
                <a:solidFill>
                  <a:srgbClr val="FFFFFF"/>
                </a:solidFill>
                <a:effectLst/>
                <a:uLnTx/>
                <a:uFillTx/>
                <a:latin typeface="Verdana"/>
                <a:ea typeface="+mn-ea"/>
                <a:cs typeface="Verdana"/>
              </a:rPr>
              <a:t>CISA</a:t>
            </a:r>
            <a:r>
              <a:rPr kumimoji="0" sz="1864" b="0" i="0" u="none" strike="noStrike" kern="0" cap="none" spc="-220" normalizeH="0" baseline="0" noProof="0" dirty="0">
                <a:ln>
                  <a:noFill/>
                </a:ln>
                <a:solidFill>
                  <a:srgbClr val="FFFFFF"/>
                </a:solidFill>
                <a:effectLst/>
                <a:uLnTx/>
                <a:uFillTx/>
                <a:latin typeface="Verdana"/>
                <a:ea typeface="+mn-ea"/>
                <a:cs typeface="Verdana"/>
              </a:rPr>
              <a:t> </a:t>
            </a:r>
            <a:r>
              <a:rPr kumimoji="0" sz="1864" b="0" i="0" u="none" strike="noStrike" kern="0" cap="none" spc="-47" normalizeH="0" baseline="0" noProof="0" dirty="0">
                <a:ln>
                  <a:noFill/>
                </a:ln>
                <a:solidFill>
                  <a:srgbClr val="FFFFFF"/>
                </a:solidFill>
                <a:effectLst/>
                <a:uLnTx/>
                <a:uFillTx/>
                <a:latin typeface="Verdana"/>
                <a:ea typeface="+mn-ea"/>
                <a:cs typeface="Verdana"/>
              </a:rPr>
              <a:t>leads</a:t>
            </a:r>
            <a:r>
              <a:rPr kumimoji="0" sz="1864" b="0" i="0" u="none" strike="noStrike" kern="0" cap="none" spc="-193"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the</a:t>
            </a:r>
            <a:r>
              <a:rPr kumimoji="0" sz="1864" b="0" i="0" u="none" strike="noStrike" kern="0" cap="none" spc="-152" normalizeH="0" baseline="0" noProof="0" dirty="0">
                <a:ln>
                  <a:noFill/>
                </a:ln>
                <a:solidFill>
                  <a:srgbClr val="FFFFFF"/>
                </a:solidFill>
                <a:effectLst/>
                <a:uLnTx/>
                <a:uFillTx/>
                <a:latin typeface="Verdana"/>
                <a:ea typeface="+mn-ea"/>
                <a:cs typeface="Verdana"/>
              </a:rPr>
              <a:t> </a:t>
            </a:r>
            <a:r>
              <a:rPr kumimoji="0" sz="1864" b="0" i="0" u="none" strike="noStrike" kern="0" cap="none" spc="-60" normalizeH="0" baseline="0" noProof="0" dirty="0">
                <a:ln>
                  <a:noFill/>
                </a:ln>
                <a:solidFill>
                  <a:srgbClr val="FFFFFF"/>
                </a:solidFill>
                <a:effectLst/>
                <a:uLnTx/>
                <a:uFillTx/>
                <a:latin typeface="Verdana"/>
                <a:ea typeface="+mn-ea"/>
                <a:cs typeface="Verdana"/>
              </a:rPr>
              <a:t>national</a:t>
            </a:r>
            <a:r>
              <a:rPr kumimoji="0" sz="1864" b="0" i="0" u="none" strike="noStrike" kern="0" cap="none" spc="-160" normalizeH="0" baseline="0" noProof="0" dirty="0">
                <a:ln>
                  <a:noFill/>
                </a:ln>
                <a:solidFill>
                  <a:srgbClr val="FFFFFF"/>
                </a:solidFill>
                <a:effectLst/>
                <a:uLnTx/>
                <a:uFillTx/>
                <a:latin typeface="Verdana"/>
                <a:ea typeface="+mn-ea"/>
                <a:cs typeface="Verdana"/>
              </a:rPr>
              <a:t> </a:t>
            </a:r>
            <a:r>
              <a:rPr kumimoji="0" sz="1864" b="0" i="0" u="none" strike="noStrike" kern="0" cap="none" spc="-47" normalizeH="0" baseline="0" noProof="0" dirty="0">
                <a:ln>
                  <a:noFill/>
                </a:ln>
                <a:solidFill>
                  <a:srgbClr val="FFFFFF"/>
                </a:solidFill>
                <a:effectLst/>
                <a:uLnTx/>
                <a:uFillTx/>
                <a:latin typeface="Verdana"/>
                <a:ea typeface="+mn-ea"/>
                <a:cs typeface="Verdana"/>
              </a:rPr>
              <a:t>effort</a:t>
            </a:r>
            <a:r>
              <a:rPr kumimoji="0" sz="1864" b="0" i="0" u="none" strike="noStrike" kern="0" cap="none" spc="-193" normalizeH="0" baseline="0" noProof="0" dirty="0">
                <a:ln>
                  <a:noFill/>
                </a:ln>
                <a:solidFill>
                  <a:srgbClr val="FFFFFF"/>
                </a:solidFill>
                <a:effectLst/>
                <a:uLnTx/>
                <a:uFillTx/>
                <a:latin typeface="Verdana"/>
                <a:ea typeface="+mn-ea"/>
                <a:cs typeface="Verdana"/>
              </a:rPr>
              <a:t> </a:t>
            </a:r>
            <a:r>
              <a:rPr kumimoji="0" sz="1864" b="0" i="0" u="none" strike="noStrike" kern="0" cap="none" spc="-27" normalizeH="0" baseline="0" noProof="0" dirty="0">
                <a:ln>
                  <a:noFill/>
                </a:ln>
                <a:solidFill>
                  <a:srgbClr val="FFFFFF"/>
                </a:solidFill>
                <a:effectLst/>
                <a:uLnTx/>
                <a:uFillTx/>
                <a:latin typeface="Verdana"/>
                <a:ea typeface="+mn-ea"/>
                <a:cs typeface="Verdana"/>
              </a:rPr>
              <a:t>to</a:t>
            </a:r>
            <a:r>
              <a:rPr kumimoji="0" sz="1864" b="0" i="0" u="none" strike="noStrike" kern="0" cap="none" spc="-152" normalizeH="0" baseline="0" noProof="0" dirty="0">
                <a:ln>
                  <a:noFill/>
                </a:ln>
                <a:solidFill>
                  <a:srgbClr val="FFFFFF"/>
                </a:solidFill>
                <a:effectLst/>
                <a:uLnTx/>
                <a:uFillTx/>
                <a:latin typeface="Verdana"/>
                <a:ea typeface="+mn-ea"/>
                <a:cs typeface="Verdana"/>
              </a:rPr>
              <a:t> </a:t>
            </a:r>
            <a:r>
              <a:rPr kumimoji="0" sz="1864" b="0" i="0" u="none" strike="noStrike" kern="0" cap="none" spc="-60" normalizeH="0" baseline="0" noProof="0" dirty="0">
                <a:ln>
                  <a:noFill/>
                </a:ln>
                <a:solidFill>
                  <a:srgbClr val="FFFFFF"/>
                </a:solidFill>
                <a:effectLst/>
                <a:uLnTx/>
                <a:uFillTx/>
                <a:latin typeface="Verdana"/>
                <a:ea typeface="+mn-ea"/>
                <a:cs typeface="Verdana"/>
              </a:rPr>
              <a:t>understand,</a:t>
            </a:r>
            <a:r>
              <a:rPr kumimoji="0" sz="1864" b="0" i="0" u="none" strike="noStrike" kern="0" cap="none" spc="-160" normalizeH="0" baseline="0" noProof="0" dirty="0">
                <a:ln>
                  <a:noFill/>
                </a:ln>
                <a:solidFill>
                  <a:srgbClr val="FFFFFF"/>
                </a:solidFill>
                <a:effectLst/>
                <a:uLnTx/>
                <a:uFillTx/>
                <a:latin typeface="Verdana"/>
                <a:ea typeface="+mn-ea"/>
                <a:cs typeface="Verdana"/>
              </a:rPr>
              <a:t> </a:t>
            </a:r>
            <a:r>
              <a:rPr kumimoji="0" sz="1864" b="0" i="0" u="none" strike="noStrike" kern="0" cap="none" spc="-100" normalizeH="0" baseline="0" noProof="0" dirty="0">
                <a:ln>
                  <a:noFill/>
                </a:ln>
                <a:solidFill>
                  <a:srgbClr val="FFFFFF"/>
                </a:solidFill>
                <a:effectLst/>
                <a:uLnTx/>
                <a:uFillTx/>
                <a:latin typeface="Verdana"/>
                <a:ea typeface="+mn-ea"/>
                <a:cs typeface="Verdana"/>
              </a:rPr>
              <a:t>manage,</a:t>
            </a:r>
            <a:r>
              <a:rPr kumimoji="0" sz="1864" b="0" i="0" u="none" strike="noStrike" kern="0" cap="none" spc="-152" normalizeH="0" baseline="0" noProof="0" dirty="0">
                <a:ln>
                  <a:noFill/>
                </a:ln>
                <a:solidFill>
                  <a:srgbClr val="FFFFFF"/>
                </a:solidFill>
                <a:effectLst/>
                <a:uLnTx/>
                <a:uFillTx/>
                <a:latin typeface="Verdana"/>
                <a:ea typeface="+mn-ea"/>
                <a:cs typeface="Verdana"/>
              </a:rPr>
              <a:t> </a:t>
            </a:r>
            <a:r>
              <a:rPr kumimoji="0" sz="1864" b="0" i="0" u="none" strike="noStrike" kern="0" cap="none" spc="-33" normalizeH="0" baseline="0" noProof="0" dirty="0">
                <a:ln>
                  <a:noFill/>
                </a:ln>
                <a:solidFill>
                  <a:srgbClr val="FFFFFF"/>
                </a:solidFill>
                <a:effectLst/>
                <a:uLnTx/>
                <a:uFillTx/>
                <a:latin typeface="Verdana"/>
                <a:ea typeface="+mn-ea"/>
                <a:cs typeface="Verdana"/>
              </a:rPr>
              <a:t>and </a:t>
            </a:r>
            <a:r>
              <a:rPr kumimoji="0" sz="1864" b="0" i="0" u="none" strike="noStrike" kern="0" cap="none" spc="-47" normalizeH="0" baseline="0" noProof="0" dirty="0">
                <a:ln>
                  <a:noFill/>
                </a:ln>
                <a:solidFill>
                  <a:srgbClr val="FFFFFF"/>
                </a:solidFill>
                <a:effectLst/>
                <a:uLnTx/>
                <a:uFillTx/>
                <a:latin typeface="Verdana"/>
                <a:ea typeface="+mn-ea"/>
                <a:cs typeface="Verdana"/>
              </a:rPr>
              <a:t>reduce</a:t>
            </a:r>
            <a:r>
              <a:rPr kumimoji="0" sz="1864" b="0" i="0" u="none" strike="noStrike" kern="0" cap="none" spc="-152"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risk</a:t>
            </a:r>
            <a:r>
              <a:rPr kumimoji="0" sz="1864" b="0" i="0" u="none" strike="noStrike" kern="0" cap="none" spc="-213" normalizeH="0" baseline="0" noProof="0" dirty="0">
                <a:ln>
                  <a:noFill/>
                </a:ln>
                <a:solidFill>
                  <a:srgbClr val="FFFFFF"/>
                </a:solidFill>
                <a:effectLst/>
                <a:uLnTx/>
                <a:uFillTx/>
                <a:latin typeface="Verdana"/>
                <a:ea typeface="+mn-ea"/>
                <a:cs typeface="Verdana"/>
              </a:rPr>
              <a:t> </a:t>
            </a:r>
            <a:r>
              <a:rPr kumimoji="0" sz="1864" b="0" i="0" u="none" strike="noStrike" kern="0" cap="none" spc="-27" normalizeH="0" baseline="0" noProof="0" dirty="0">
                <a:ln>
                  <a:noFill/>
                </a:ln>
                <a:solidFill>
                  <a:srgbClr val="FFFFFF"/>
                </a:solidFill>
                <a:effectLst/>
                <a:uLnTx/>
                <a:uFillTx/>
                <a:latin typeface="Verdana"/>
                <a:ea typeface="+mn-ea"/>
                <a:cs typeface="Verdana"/>
              </a:rPr>
              <a:t>to</a:t>
            </a:r>
            <a:r>
              <a:rPr kumimoji="0" sz="1864" b="0" i="0" u="none" strike="noStrike" kern="0" cap="none" spc="-186"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the</a:t>
            </a:r>
            <a:r>
              <a:rPr kumimoji="0" sz="1864" b="0" i="0" u="none" strike="noStrike" kern="0" cap="none" spc="-146" normalizeH="0" baseline="0" noProof="0" dirty="0">
                <a:ln>
                  <a:noFill/>
                </a:ln>
                <a:solidFill>
                  <a:srgbClr val="FFFFFF"/>
                </a:solidFill>
                <a:effectLst/>
                <a:uLnTx/>
                <a:uFillTx/>
                <a:latin typeface="Verdana"/>
                <a:ea typeface="+mn-ea"/>
                <a:cs typeface="Verdana"/>
              </a:rPr>
              <a:t> </a:t>
            </a:r>
            <a:r>
              <a:rPr kumimoji="0" sz="1864" b="0" i="0" u="none" strike="noStrike" kern="0" cap="none" spc="-60" normalizeH="0" baseline="0" noProof="0" dirty="0">
                <a:ln>
                  <a:noFill/>
                </a:ln>
                <a:solidFill>
                  <a:srgbClr val="FFFFFF"/>
                </a:solidFill>
                <a:effectLst/>
                <a:uLnTx/>
                <a:uFillTx/>
                <a:latin typeface="Verdana"/>
                <a:ea typeface="+mn-ea"/>
                <a:cs typeface="Verdana"/>
              </a:rPr>
              <a:t>cyber</a:t>
            </a:r>
            <a:r>
              <a:rPr kumimoji="0" sz="1864" b="0" i="0" u="none" strike="noStrike" kern="0" cap="none" spc="-200" normalizeH="0" baseline="0" noProof="0" dirty="0">
                <a:ln>
                  <a:noFill/>
                </a:ln>
                <a:solidFill>
                  <a:srgbClr val="FFFFFF"/>
                </a:solidFill>
                <a:effectLst/>
                <a:uLnTx/>
                <a:uFillTx/>
                <a:latin typeface="Verdana"/>
                <a:ea typeface="+mn-ea"/>
                <a:cs typeface="Verdana"/>
              </a:rPr>
              <a:t> </a:t>
            </a:r>
            <a:r>
              <a:rPr kumimoji="0" sz="1864" b="0" i="0" u="none" strike="noStrike" kern="0" cap="none" spc="-67" normalizeH="0" baseline="0" noProof="0" dirty="0">
                <a:ln>
                  <a:noFill/>
                </a:ln>
                <a:solidFill>
                  <a:srgbClr val="FFFFFF"/>
                </a:solidFill>
                <a:effectLst/>
                <a:uLnTx/>
                <a:uFillTx/>
                <a:latin typeface="Verdana"/>
                <a:ea typeface="+mn-ea"/>
                <a:cs typeface="Verdana"/>
              </a:rPr>
              <a:t>and</a:t>
            </a:r>
            <a:r>
              <a:rPr kumimoji="0" sz="1864" b="0" i="0" u="none" strike="noStrike" kern="0" cap="none" spc="-146"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physical</a:t>
            </a:r>
            <a:r>
              <a:rPr kumimoji="0" sz="1864" b="0" i="0" u="none" strike="noStrike" kern="0" cap="none" spc="-152"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infrastructure</a:t>
            </a:r>
            <a:r>
              <a:rPr kumimoji="0" sz="1864" b="0" i="0" u="none" strike="noStrike" kern="0" cap="none" spc="-186" normalizeH="0" baseline="0" noProof="0" dirty="0">
                <a:ln>
                  <a:noFill/>
                </a:ln>
                <a:solidFill>
                  <a:srgbClr val="FFFFFF"/>
                </a:solidFill>
                <a:effectLst/>
                <a:uLnTx/>
                <a:uFillTx/>
                <a:latin typeface="Verdana"/>
                <a:ea typeface="+mn-ea"/>
                <a:cs typeface="Verdana"/>
              </a:rPr>
              <a:t> </a:t>
            </a:r>
            <a:r>
              <a:rPr kumimoji="0" sz="1864" b="0" i="0" u="none" strike="noStrike" kern="0" cap="none" spc="-27" normalizeH="0" baseline="0" noProof="0" dirty="0">
                <a:ln>
                  <a:noFill/>
                </a:ln>
                <a:solidFill>
                  <a:srgbClr val="FFFFFF"/>
                </a:solidFill>
                <a:effectLst/>
                <a:uLnTx/>
                <a:uFillTx/>
                <a:latin typeface="Verdana"/>
                <a:ea typeface="+mn-ea"/>
                <a:cs typeface="Verdana"/>
              </a:rPr>
              <a:t>that </a:t>
            </a:r>
            <a:r>
              <a:rPr kumimoji="0" sz="1864" b="0" i="0" u="none" strike="noStrike" kern="0" cap="none" spc="-53" normalizeH="0" baseline="0" noProof="0" dirty="0">
                <a:ln>
                  <a:noFill/>
                </a:ln>
                <a:solidFill>
                  <a:srgbClr val="FFFFFF"/>
                </a:solidFill>
                <a:effectLst/>
                <a:uLnTx/>
                <a:uFillTx/>
                <a:latin typeface="Verdana"/>
                <a:ea typeface="+mn-ea"/>
                <a:cs typeface="Verdana"/>
              </a:rPr>
              <a:t>Americans</a:t>
            </a:r>
            <a:r>
              <a:rPr kumimoji="0" sz="1864" b="0" i="0" u="none" strike="noStrike" kern="0" cap="none" spc="-166" normalizeH="0" baseline="0" noProof="0" dirty="0">
                <a:ln>
                  <a:noFill/>
                </a:ln>
                <a:solidFill>
                  <a:srgbClr val="FFFFFF"/>
                </a:solidFill>
                <a:effectLst/>
                <a:uLnTx/>
                <a:uFillTx/>
                <a:latin typeface="Verdana"/>
                <a:ea typeface="+mn-ea"/>
                <a:cs typeface="Verdana"/>
              </a:rPr>
              <a:t> </a:t>
            </a:r>
            <a:r>
              <a:rPr kumimoji="0" sz="1864" b="0" i="0" u="none" strike="noStrike" kern="0" cap="none" spc="-87" normalizeH="0" baseline="0" noProof="0" dirty="0">
                <a:ln>
                  <a:noFill/>
                </a:ln>
                <a:solidFill>
                  <a:srgbClr val="FFFFFF"/>
                </a:solidFill>
                <a:effectLst/>
                <a:uLnTx/>
                <a:uFillTx/>
                <a:latin typeface="Verdana"/>
                <a:ea typeface="+mn-ea"/>
                <a:cs typeface="Verdana"/>
              </a:rPr>
              <a:t>rely</a:t>
            </a:r>
            <a:r>
              <a:rPr kumimoji="0" sz="1864" b="0" i="0" u="none" strike="noStrike" kern="0" cap="none" spc="-213" normalizeH="0" baseline="0" noProof="0" dirty="0">
                <a:ln>
                  <a:noFill/>
                </a:ln>
                <a:solidFill>
                  <a:srgbClr val="FFFFFF"/>
                </a:solidFill>
                <a:effectLst/>
                <a:uLnTx/>
                <a:uFillTx/>
                <a:latin typeface="Verdana"/>
                <a:ea typeface="+mn-ea"/>
                <a:cs typeface="Verdana"/>
              </a:rPr>
              <a:t> </a:t>
            </a:r>
            <a:r>
              <a:rPr kumimoji="0" sz="1864" b="0" i="0" u="none" strike="noStrike" kern="0" cap="none" spc="-47" normalizeH="0" baseline="0" noProof="0" dirty="0">
                <a:ln>
                  <a:noFill/>
                </a:ln>
                <a:solidFill>
                  <a:srgbClr val="FFFFFF"/>
                </a:solidFill>
                <a:effectLst/>
                <a:uLnTx/>
                <a:uFillTx/>
                <a:latin typeface="Verdana"/>
                <a:ea typeface="+mn-ea"/>
                <a:cs typeface="Verdana"/>
              </a:rPr>
              <a:t>on</a:t>
            </a:r>
            <a:r>
              <a:rPr kumimoji="0" sz="1864" b="0" i="0" u="none" strike="noStrike" kern="0" cap="none" spc="-166" normalizeH="0" baseline="0" noProof="0" dirty="0">
                <a:ln>
                  <a:noFill/>
                </a:ln>
                <a:solidFill>
                  <a:srgbClr val="FFFFFF"/>
                </a:solidFill>
                <a:effectLst/>
                <a:uLnTx/>
                <a:uFillTx/>
                <a:latin typeface="Verdana"/>
                <a:ea typeface="+mn-ea"/>
                <a:cs typeface="Verdana"/>
              </a:rPr>
              <a:t> </a:t>
            </a:r>
            <a:r>
              <a:rPr kumimoji="0" sz="1864" b="0" i="0" u="none" strike="noStrike" kern="0" cap="none" spc="-93" normalizeH="0" baseline="0" noProof="0" dirty="0">
                <a:ln>
                  <a:noFill/>
                </a:ln>
                <a:solidFill>
                  <a:srgbClr val="FFFFFF"/>
                </a:solidFill>
                <a:effectLst/>
                <a:uLnTx/>
                <a:uFillTx/>
                <a:latin typeface="Verdana"/>
                <a:ea typeface="+mn-ea"/>
                <a:cs typeface="Verdana"/>
              </a:rPr>
              <a:t>every</a:t>
            </a:r>
            <a:r>
              <a:rPr kumimoji="0" sz="1864" b="0" i="0" u="none" strike="noStrike" kern="0" cap="none" spc="-206" normalizeH="0" baseline="0" noProof="0" dirty="0">
                <a:ln>
                  <a:noFill/>
                </a:ln>
                <a:solidFill>
                  <a:srgbClr val="FFFFFF"/>
                </a:solidFill>
                <a:effectLst/>
                <a:uLnTx/>
                <a:uFillTx/>
                <a:latin typeface="Verdana"/>
                <a:ea typeface="+mn-ea"/>
                <a:cs typeface="Verdana"/>
              </a:rPr>
              <a:t> </a:t>
            </a:r>
            <a:r>
              <a:rPr kumimoji="0" sz="1864" b="0" i="0" u="none" strike="noStrike" kern="0" cap="none" spc="-53" normalizeH="0" baseline="0" noProof="0" dirty="0">
                <a:ln>
                  <a:noFill/>
                </a:ln>
                <a:solidFill>
                  <a:srgbClr val="FFFFFF"/>
                </a:solidFill>
                <a:effectLst/>
                <a:uLnTx/>
                <a:uFillTx/>
                <a:latin typeface="Verdana"/>
                <a:ea typeface="+mn-ea"/>
                <a:cs typeface="Verdana"/>
              </a:rPr>
              <a:t>hour</a:t>
            </a:r>
            <a:r>
              <a:rPr kumimoji="0" sz="1864" b="0" i="0" u="none" strike="noStrike" kern="0" cap="none" spc="-206" normalizeH="0" baseline="0" noProof="0" dirty="0">
                <a:ln>
                  <a:noFill/>
                </a:ln>
                <a:solidFill>
                  <a:srgbClr val="FFFFFF"/>
                </a:solidFill>
                <a:effectLst/>
                <a:uLnTx/>
                <a:uFillTx/>
                <a:latin typeface="Verdana"/>
                <a:ea typeface="+mn-ea"/>
                <a:cs typeface="Verdana"/>
              </a:rPr>
              <a:t> </a:t>
            </a:r>
            <a:r>
              <a:rPr kumimoji="0" sz="1864" b="0" i="0" u="none" strike="noStrike" kern="0" cap="none" spc="-27" normalizeH="0" baseline="0" noProof="0" dirty="0">
                <a:ln>
                  <a:noFill/>
                </a:ln>
                <a:solidFill>
                  <a:srgbClr val="FFFFFF"/>
                </a:solidFill>
                <a:effectLst/>
                <a:uLnTx/>
                <a:uFillTx/>
                <a:latin typeface="Verdana"/>
                <a:ea typeface="+mn-ea"/>
                <a:cs typeface="Verdana"/>
              </a:rPr>
              <a:t>of</a:t>
            </a:r>
            <a:r>
              <a:rPr kumimoji="0" sz="1864" b="0" i="0" u="none" strike="noStrike" kern="0" cap="none" spc="-213" normalizeH="0" baseline="0" noProof="0" dirty="0">
                <a:ln>
                  <a:noFill/>
                </a:ln>
                <a:solidFill>
                  <a:srgbClr val="FFFFFF"/>
                </a:solidFill>
                <a:effectLst/>
                <a:uLnTx/>
                <a:uFillTx/>
                <a:latin typeface="Verdana"/>
                <a:ea typeface="+mn-ea"/>
                <a:cs typeface="Verdana"/>
              </a:rPr>
              <a:t> </a:t>
            </a:r>
            <a:r>
              <a:rPr kumimoji="0" sz="1864" b="0" i="0" u="none" strike="noStrike" kern="0" cap="none" spc="-93" normalizeH="0" baseline="0" noProof="0" dirty="0">
                <a:ln>
                  <a:noFill/>
                </a:ln>
                <a:solidFill>
                  <a:srgbClr val="FFFFFF"/>
                </a:solidFill>
                <a:effectLst/>
                <a:uLnTx/>
                <a:uFillTx/>
                <a:latin typeface="Verdana"/>
                <a:ea typeface="+mn-ea"/>
                <a:cs typeface="Verdana"/>
              </a:rPr>
              <a:t>every</a:t>
            </a:r>
            <a:r>
              <a:rPr kumimoji="0" sz="1864" b="0" i="0" u="none" strike="noStrike" kern="0" cap="none" spc="-206" normalizeH="0" baseline="0" noProof="0" dirty="0">
                <a:ln>
                  <a:noFill/>
                </a:ln>
                <a:solidFill>
                  <a:srgbClr val="FFFFFF"/>
                </a:solidFill>
                <a:effectLst/>
                <a:uLnTx/>
                <a:uFillTx/>
                <a:latin typeface="Verdana"/>
                <a:ea typeface="+mn-ea"/>
                <a:cs typeface="Verdana"/>
              </a:rPr>
              <a:t> </a:t>
            </a:r>
            <a:r>
              <a:rPr kumimoji="0" sz="1864" b="0" i="0" u="none" strike="noStrike" kern="0" cap="none" spc="-27" normalizeH="0" baseline="0" noProof="0" dirty="0">
                <a:ln>
                  <a:noFill/>
                </a:ln>
                <a:solidFill>
                  <a:srgbClr val="FFFFFF"/>
                </a:solidFill>
                <a:effectLst/>
                <a:uLnTx/>
                <a:uFillTx/>
                <a:latin typeface="Verdana"/>
                <a:ea typeface="+mn-ea"/>
                <a:cs typeface="Verdana"/>
              </a:rPr>
              <a:t>day.</a:t>
            </a:r>
            <a:endParaRPr kumimoji="0" sz="1864" b="0" i="0" u="none" strike="noStrike" kern="0" cap="none" spc="0" normalizeH="0" baseline="0" noProof="0" dirty="0">
              <a:ln>
                <a:noFill/>
              </a:ln>
              <a:solidFill>
                <a:sysClr val="windowText" lastClr="000000"/>
              </a:solidFill>
              <a:effectLst/>
              <a:uLnTx/>
              <a:uFillTx/>
              <a:latin typeface="Verdana"/>
              <a:ea typeface="+mn-ea"/>
              <a:cs typeface="Verdana"/>
            </a:endParaRPr>
          </a:p>
        </p:txBody>
      </p:sp>
      <p:grpSp>
        <p:nvGrpSpPr>
          <p:cNvPr id="5" name="object 5"/>
          <p:cNvGrpSpPr/>
          <p:nvPr/>
        </p:nvGrpSpPr>
        <p:grpSpPr>
          <a:xfrm>
            <a:off x="8012820" y="374172"/>
            <a:ext cx="4172302" cy="6107933"/>
            <a:chOff x="6011390" y="280975"/>
            <a:chExt cx="3133090" cy="4586605"/>
          </a:xfrm>
        </p:grpSpPr>
        <p:sp>
          <p:nvSpPr>
            <p:cNvPr id="6" name="object 6"/>
            <p:cNvSpPr/>
            <p:nvPr/>
          </p:nvSpPr>
          <p:spPr>
            <a:xfrm>
              <a:off x="7719716" y="548707"/>
              <a:ext cx="1031240" cy="1031240"/>
            </a:xfrm>
            <a:custGeom>
              <a:avLst/>
              <a:gdLst/>
              <a:ahLst/>
              <a:cxnLst/>
              <a:rect l="l" t="t" r="r" b="b"/>
              <a:pathLst>
                <a:path w="1031240" h="1031240">
                  <a:moveTo>
                    <a:pt x="515518" y="0"/>
                  </a:moveTo>
                  <a:lnTo>
                    <a:pt x="468596" y="2106"/>
                  </a:lnTo>
                  <a:lnTo>
                    <a:pt x="422854" y="8305"/>
                  </a:lnTo>
                  <a:lnTo>
                    <a:pt x="378474" y="18415"/>
                  </a:lnTo>
                  <a:lnTo>
                    <a:pt x="335639" y="32252"/>
                  </a:lnTo>
                  <a:lnTo>
                    <a:pt x="294529" y="49636"/>
                  </a:lnTo>
                  <a:lnTo>
                    <a:pt x="255328" y="70384"/>
                  </a:lnTo>
                  <a:lnTo>
                    <a:pt x="218217" y="94314"/>
                  </a:lnTo>
                  <a:lnTo>
                    <a:pt x="183378" y="121244"/>
                  </a:lnTo>
                  <a:lnTo>
                    <a:pt x="150993" y="150993"/>
                  </a:lnTo>
                  <a:lnTo>
                    <a:pt x="121244" y="183378"/>
                  </a:lnTo>
                  <a:lnTo>
                    <a:pt x="94314" y="218217"/>
                  </a:lnTo>
                  <a:lnTo>
                    <a:pt x="70384" y="255328"/>
                  </a:lnTo>
                  <a:lnTo>
                    <a:pt x="49636" y="294529"/>
                  </a:lnTo>
                  <a:lnTo>
                    <a:pt x="32252" y="335639"/>
                  </a:lnTo>
                  <a:lnTo>
                    <a:pt x="18415" y="378474"/>
                  </a:lnTo>
                  <a:lnTo>
                    <a:pt x="8305" y="422854"/>
                  </a:lnTo>
                  <a:lnTo>
                    <a:pt x="2106" y="468596"/>
                  </a:lnTo>
                  <a:lnTo>
                    <a:pt x="0" y="515518"/>
                  </a:lnTo>
                  <a:lnTo>
                    <a:pt x="2106" y="562440"/>
                  </a:lnTo>
                  <a:lnTo>
                    <a:pt x="8305" y="608182"/>
                  </a:lnTo>
                  <a:lnTo>
                    <a:pt x="18415" y="652562"/>
                  </a:lnTo>
                  <a:lnTo>
                    <a:pt x="32252" y="695397"/>
                  </a:lnTo>
                  <a:lnTo>
                    <a:pt x="49636" y="736507"/>
                  </a:lnTo>
                  <a:lnTo>
                    <a:pt x="70384" y="775708"/>
                  </a:lnTo>
                  <a:lnTo>
                    <a:pt x="94314" y="812819"/>
                  </a:lnTo>
                  <a:lnTo>
                    <a:pt x="121244" y="847658"/>
                  </a:lnTo>
                  <a:lnTo>
                    <a:pt x="150993" y="880043"/>
                  </a:lnTo>
                  <a:lnTo>
                    <a:pt x="183378" y="909791"/>
                  </a:lnTo>
                  <a:lnTo>
                    <a:pt x="218217" y="936722"/>
                  </a:lnTo>
                  <a:lnTo>
                    <a:pt x="255328" y="960652"/>
                  </a:lnTo>
                  <a:lnTo>
                    <a:pt x="294529" y="981400"/>
                  </a:lnTo>
                  <a:lnTo>
                    <a:pt x="335639" y="998784"/>
                  </a:lnTo>
                  <a:lnTo>
                    <a:pt x="378474" y="1012621"/>
                  </a:lnTo>
                  <a:lnTo>
                    <a:pt x="422854" y="1022730"/>
                  </a:lnTo>
                  <a:lnTo>
                    <a:pt x="468596" y="1028930"/>
                  </a:lnTo>
                  <a:lnTo>
                    <a:pt x="515518" y="1031036"/>
                  </a:lnTo>
                  <a:lnTo>
                    <a:pt x="562440" y="1028930"/>
                  </a:lnTo>
                  <a:lnTo>
                    <a:pt x="608182" y="1022730"/>
                  </a:lnTo>
                  <a:lnTo>
                    <a:pt x="652562" y="1012621"/>
                  </a:lnTo>
                  <a:lnTo>
                    <a:pt x="695397" y="998784"/>
                  </a:lnTo>
                  <a:lnTo>
                    <a:pt x="736507" y="981400"/>
                  </a:lnTo>
                  <a:lnTo>
                    <a:pt x="775708" y="960652"/>
                  </a:lnTo>
                  <a:lnTo>
                    <a:pt x="812819" y="936722"/>
                  </a:lnTo>
                  <a:lnTo>
                    <a:pt x="847658" y="909791"/>
                  </a:lnTo>
                  <a:lnTo>
                    <a:pt x="880043" y="880043"/>
                  </a:lnTo>
                  <a:lnTo>
                    <a:pt x="909791" y="847658"/>
                  </a:lnTo>
                  <a:lnTo>
                    <a:pt x="936722" y="812819"/>
                  </a:lnTo>
                  <a:lnTo>
                    <a:pt x="960652" y="775708"/>
                  </a:lnTo>
                  <a:lnTo>
                    <a:pt x="981400" y="736507"/>
                  </a:lnTo>
                  <a:lnTo>
                    <a:pt x="998784" y="695397"/>
                  </a:lnTo>
                  <a:lnTo>
                    <a:pt x="1012621" y="652562"/>
                  </a:lnTo>
                  <a:lnTo>
                    <a:pt x="1022730" y="608182"/>
                  </a:lnTo>
                  <a:lnTo>
                    <a:pt x="1028930" y="562440"/>
                  </a:lnTo>
                  <a:lnTo>
                    <a:pt x="1031036" y="515518"/>
                  </a:lnTo>
                  <a:lnTo>
                    <a:pt x="1028930" y="468596"/>
                  </a:lnTo>
                  <a:lnTo>
                    <a:pt x="1022730" y="422854"/>
                  </a:lnTo>
                  <a:lnTo>
                    <a:pt x="1012621" y="378474"/>
                  </a:lnTo>
                  <a:lnTo>
                    <a:pt x="998784" y="335639"/>
                  </a:lnTo>
                  <a:lnTo>
                    <a:pt x="981400" y="294529"/>
                  </a:lnTo>
                  <a:lnTo>
                    <a:pt x="960652" y="255328"/>
                  </a:lnTo>
                  <a:lnTo>
                    <a:pt x="936722" y="218217"/>
                  </a:lnTo>
                  <a:lnTo>
                    <a:pt x="909791" y="183378"/>
                  </a:lnTo>
                  <a:lnTo>
                    <a:pt x="880043" y="150993"/>
                  </a:lnTo>
                  <a:lnTo>
                    <a:pt x="847658" y="121244"/>
                  </a:lnTo>
                  <a:lnTo>
                    <a:pt x="812819" y="94314"/>
                  </a:lnTo>
                  <a:lnTo>
                    <a:pt x="775708" y="70384"/>
                  </a:lnTo>
                  <a:lnTo>
                    <a:pt x="736507" y="49636"/>
                  </a:lnTo>
                  <a:lnTo>
                    <a:pt x="695397" y="32252"/>
                  </a:lnTo>
                  <a:lnTo>
                    <a:pt x="652562" y="18415"/>
                  </a:lnTo>
                  <a:lnTo>
                    <a:pt x="608182" y="8305"/>
                  </a:lnTo>
                  <a:lnTo>
                    <a:pt x="562440" y="2106"/>
                  </a:lnTo>
                  <a:lnTo>
                    <a:pt x="515518" y="0"/>
                  </a:lnTo>
                  <a:close/>
                </a:path>
              </a:pathLst>
            </a:custGeom>
            <a:solidFill>
              <a:srgbClr val="003B67"/>
            </a:solidFill>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7" name="object 7"/>
            <p:cNvPicPr/>
            <p:nvPr/>
          </p:nvPicPr>
          <p:blipFill>
            <a:blip r:embed="rId2" cstate="print"/>
            <a:stretch>
              <a:fillRect/>
            </a:stretch>
          </p:blipFill>
          <p:spPr>
            <a:xfrm>
              <a:off x="7762463" y="1025708"/>
              <a:ext cx="228117" cy="228117"/>
            </a:xfrm>
            <a:prstGeom prst="rect">
              <a:avLst/>
            </a:prstGeom>
          </p:spPr>
        </p:pic>
        <p:sp>
          <p:nvSpPr>
            <p:cNvPr id="8" name="object 8"/>
            <p:cNvSpPr/>
            <p:nvPr/>
          </p:nvSpPr>
          <p:spPr>
            <a:xfrm>
              <a:off x="7768007" y="981163"/>
              <a:ext cx="518159" cy="517525"/>
            </a:xfrm>
            <a:custGeom>
              <a:avLst/>
              <a:gdLst/>
              <a:ahLst/>
              <a:cxnLst/>
              <a:rect l="l" t="t" r="r" b="b"/>
              <a:pathLst>
                <a:path w="518159" h="517525">
                  <a:moveTo>
                    <a:pt x="83477" y="292150"/>
                  </a:moveTo>
                  <a:lnTo>
                    <a:pt x="83477" y="475792"/>
                  </a:lnTo>
                </a:path>
                <a:path w="518159" h="517525">
                  <a:moveTo>
                    <a:pt x="442404" y="233730"/>
                  </a:moveTo>
                  <a:lnTo>
                    <a:pt x="83477" y="233730"/>
                  </a:lnTo>
                  <a:lnTo>
                    <a:pt x="83477" y="267639"/>
                  </a:lnTo>
                  <a:lnTo>
                    <a:pt x="342239" y="267639"/>
                  </a:lnTo>
                </a:path>
                <a:path w="518159" h="517525">
                  <a:moveTo>
                    <a:pt x="358940" y="267119"/>
                  </a:moveTo>
                  <a:lnTo>
                    <a:pt x="375627" y="267119"/>
                  </a:lnTo>
                </a:path>
                <a:path w="518159" h="517525">
                  <a:moveTo>
                    <a:pt x="392328" y="267119"/>
                  </a:moveTo>
                  <a:lnTo>
                    <a:pt x="409016" y="267119"/>
                  </a:lnTo>
                </a:path>
                <a:path w="518159" h="517525">
                  <a:moveTo>
                    <a:pt x="358940" y="400672"/>
                  </a:moveTo>
                  <a:lnTo>
                    <a:pt x="158610" y="400672"/>
                  </a:lnTo>
                  <a:lnTo>
                    <a:pt x="158610" y="367284"/>
                  </a:lnTo>
                  <a:lnTo>
                    <a:pt x="358940" y="367284"/>
                  </a:lnTo>
                  <a:lnTo>
                    <a:pt x="358940" y="400672"/>
                  </a:lnTo>
                  <a:close/>
                </a:path>
                <a:path w="518159" h="517525">
                  <a:moveTo>
                    <a:pt x="183641" y="434060"/>
                  </a:moveTo>
                  <a:lnTo>
                    <a:pt x="250418" y="434060"/>
                  </a:lnTo>
                </a:path>
                <a:path w="518159" h="517525">
                  <a:moveTo>
                    <a:pt x="267119" y="434060"/>
                  </a:moveTo>
                  <a:lnTo>
                    <a:pt x="333895" y="434060"/>
                  </a:lnTo>
                </a:path>
                <a:path w="518159" h="517525">
                  <a:moveTo>
                    <a:pt x="175298" y="325539"/>
                  </a:moveTo>
                  <a:lnTo>
                    <a:pt x="325551" y="325539"/>
                  </a:lnTo>
                </a:path>
                <a:path w="518159" h="517525">
                  <a:moveTo>
                    <a:pt x="165290" y="56299"/>
                  </a:moveTo>
                  <a:lnTo>
                    <a:pt x="200850" y="27497"/>
                  </a:lnTo>
                  <a:lnTo>
                    <a:pt x="227342" y="24853"/>
                  </a:lnTo>
                  <a:lnTo>
                    <a:pt x="237070" y="28968"/>
                  </a:lnTo>
                  <a:lnTo>
                    <a:pt x="282978" y="1845"/>
                  </a:lnTo>
                  <a:lnTo>
                    <a:pt x="300507" y="0"/>
                  </a:lnTo>
                  <a:lnTo>
                    <a:pt x="325175" y="3709"/>
                  </a:lnTo>
                  <a:lnTo>
                    <a:pt x="346911" y="14095"/>
                  </a:lnTo>
                  <a:lnTo>
                    <a:pt x="364606" y="30041"/>
                  </a:lnTo>
                  <a:lnTo>
                    <a:pt x="377151" y="50431"/>
                  </a:lnTo>
                  <a:lnTo>
                    <a:pt x="379412" y="50253"/>
                  </a:lnTo>
                  <a:lnTo>
                    <a:pt x="381673" y="50088"/>
                  </a:lnTo>
                  <a:lnTo>
                    <a:pt x="383984" y="50088"/>
                  </a:lnTo>
                  <a:lnTo>
                    <a:pt x="416469" y="56647"/>
                  </a:lnTo>
                  <a:lnTo>
                    <a:pt x="442999" y="74533"/>
                  </a:lnTo>
                  <a:lnTo>
                    <a:pt x="460888" y="101063"/>
                  </a:lnTo>
                  <a:lnTo>
                    <a:pt x="467448" y="133553"/>
                  </a:lnTo>
                  <a:lnTo>
                    <a:pt x="467448" y="134289"/>
                  </a:lnTo>
                  <a:lnTo>
                    <a:pt x="467359" y="135001"/>
                  </a:lnTo>
                  <a:lnTo>
                    <a:pt x="467334" y="135724"/>
                  </a:lnTo>
                  <a:lnTo>
                    <a:pt x="487351" y="144553"/>
                  </a:lnTo>
                  <a:lnTo>
                    <a:pt x="503256" y="159116"/>
                  </a:lnTo>
                  <a:lnTo>
                    <a:pt x="513751" y="178135"/>
                  </a:lnTo>
                  <a:lnTo>
                    <a:pt x="517537" y="200329"/>
                  </a:lnTo>
                  <a:lnTo>
                    <a:pt x="512290" y="226324"/>
                  </a:lnTo>
                  <a:lnTo>
                    <a:pt x="497978" y="247554"/>
                  </a:lnTo>
                  <a:lnTo>
                    <a:pt x="476748" y="261869"/>
                  </a:lnTo>
                  <a:lnTo>
                    <a:pt x="450748" y="267119"/>
                  </a:lnTo>
                  <a:lnTo>
                    <a:pt x="434060" y="267119"/>
                  </a:lnTo>
                  <a:lnTo>
                    <a:pt x="434060" y="475792"/>
                  </a:lnTo>
                </a:path>
                <a:path w="518159" h="517525">
                  <a:moveTo>
                    <a:pt x="217030" y="150253"/>
                  </a:moveTo>
                  <a:lnTo>
                    <a:pt x="217030" y="166941"/>
                  </a:lnTo>
                </a:path>
                <a:path w="518159" h="517525">
                  <a:moveTo>
                    <a:pt x="233730" y="484136"/>
                  </a:moveTo>
                  <a:lnTo>
                    <a:pt x="29209" y="484136"/>
                  </a:lnTo>
                </a:path>
                <a:path w="518159" h="517525">
                  <a:moveTo>
                    <a:pt x="250418" y="484136"/>
                  </a:moveTo>
                  <a:lnTo>
                    <a:pt x="267119" y="484136"/>
                  </a:lnTo>
                </a:path>
                <a:path w="518159" h="517525">
                  <a:moveTo>
                    <a:pt x="33388" y="300507"/>
                  </a:moveTo>
                  <a:lnTo>
                    <a:pt x="33388" y="484136"/>
                  </a:lnTo>
                  <a:lnTo>
                    <a:pt x="15659" y="484136"/>
                  </a:lnTo>
                  <a:lnTo>
                    <a:pt x="0" y="484136"/>
                  </a:lnTo>
                  <a:lnTo>
                    <a:pt x="0" y="492493"/>
                  </a:lnTo>
                  <a:lnTo>
                    <a:pt x="6668" y="499154"/>
                  </a:lnTo>
                  <a:lnTo>
                    <a:pt x="12526" y="505009"/>
                  </a:lnTo>
                  <a:lnTo>
                    <a:pt x="18382" y="510863"/>
                  </a:lnTo>
                  <a:lnTo>
                    <a:pt x="25044" y="517525"/>
                  </a:lnTo>
                  <a:lnTo>
                    <a:pt x="492493" y="517525"/>
                  </a:lnTo>
                  <a:lnTo>
                    <a:pt x="499156" y="510863"/>
                  </a:lnTo>
                  <a:lnTo>
                    <a:pt x="505015" y="505009"/>
                  </a:lnTo>
                  <a:lnTo>
                    <a:pt x="510874" y="499154"/>
                  </a:lnTo>
                  <a:lnTo>
                    <a:pt x="517537" y="492493"/>
                  </a:lnTo>
                  <a:lnTo>
                    <a:pt x="517537" y="484136"/>
                  </a:lnTo>
                  <a:lnTo>
                    <a:pt x="283806" y="484136"/>
                  </a:lnTo>
                </a:path>
                <a:path w="518159" h="517525">
                  <a:moveTo>
                    <a:pt x="484149" y="484136"/>
                  </a:moveTo>
                  <a:lnTo>
                    <a:pt x="484149" y="292150"/>
                  </a:lnTo>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p:nvPr/>
          </p:nvSpPr>
          <p:spPr>
            <a:xfrm>
              <a:off x="7834891" y="809589"/>
              <a:ext cx="384175" cy="184150"/>
            </a:xfrm>
            <a:custGeom>
              <a:avLst/>
              <a:gdLst/>
              <a:ahLst/>
              <a:cxnLst/>
              <a:rect l="l" t="t" r="r" b="b"/>
              <a:pathLst>
                <a:path w="384175" h="184150">
                  <a:moveTo>
                    <a:pt x="191884" y="0"/>
                  </a:moveTo>
                  <a:lnTo>
                    <a:pt x="191884" y="25082"/>
                  </a:lnTo>
                  <a:lnTo>
                    <a:pt x="191884" y="34315"/>
                  </a:lnTo>
                  <a:lnTo>
                    <a:pt x="184416" y="41795"/>
                  </a:lnTo>
                  <a:lnTo>
                    <a:pt x="175196" y="41795"/>
                  </a:lnTo>
                  <a:lnTo>
                    <a:pt x="25031" y="41795"/>
                  </a:lnTo>
                  <a:lnTo>
                    <a:pt x="15291" y="43768"/>
                  </a:lnTo>
                  <a:lnTo>
                    <a:pt x="7334" y="49145"/>
                  </a:lnTo>
                  <a:lnTo>
                    <a:pt x="1968" y="57119"/>
                  </a:lnTo>
                  <a:lnTo>
                    <a:pt x="0" y="66878"/>
                  </a:lnTo>
                  <a:lnTo>
                    <a:pt x="1968" y="76642"/>
                  </a:lnTo>
                  <a:lnTo>
                    <a:pt x="7334" y="84615"/>
                  </a:lnTo>
                  <a:lnTo>
                    <a:pt x="15291" y="89990"/>
                  </a:lnTo>
                  <a:lnTo>
                    <a:pt x="25031" y="91960"/>
                  </a:lnTo>
                  <a:lnTo>
                    <a:pt x="358736" y="91960"/>
                  </a:lnTo>
                  <a:lnTo>
                    <a:pt x="368477" y="93931"/>
                  </a:lnTo>
                  <a:lnTo>
                    <a:pt x="376434" y="99306"/>
                  </a:lnTo>
                  <a:lnTo>
                    <a:pt x="381800" y="107278"/>
                  </a:lnTo>
                  <a:lnTo>
                    <a:pt x="383768" y="117043"/>
                  </a:lnTo>
                  <a:lnTo>
                    <a:pt x="381800" y="126807"/>
                  </a:lnTo>
                  <a:lnTo>
                    <a:pt x="376434" y="134780"/>
                  </a:lnTo>
                  <a:lnTo>
                    <a:pt x="368477" y="140155"/>
                  </a:lnTo>
                  <a:lnTo>
                    <a:pt x="358736" y="142125"/>
                  </a:lnTo>
                  <a:lnTo>
                    <a:pt x="208572" y="142125"/>
                  </a:lnTo>
                  <a:lnTo>
                    <a:pt x="199351" y="142125"/>
                  </a:lnTo>
                  <a:lnTo>
                    <a:pt x="191884" y="149606"/>
                  </a:lnTo>
                  <a:lnTo>
                    <a:pt x="191884" y="158851"/>
                  </a:lnTo>
                  <a:lnTo>
                    <a:pt x="191884" y="183921"/>
                  </a:lnTo>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0"/>
            <p:cNvSpPr/>
            <p:nvPr/>
          </p:nvSpPr>
          <p:spPr>
            <a:xfrm>
              <a:off x="7768012" y="286519"/>
              <a:ext cx="517525" cy="517525"/>
            </a:xfrm>
            <a:custGeom>
              <a:avLst/>
              <a:gdLst/>
              <a:ahLst/>
              <a:cxnLst/>
              <a:rect l="l" t="t" r="r" b="b"/>
              <a:pathLst>
                <a:path w="517525" h="517525">
                  <a:moveTo>
                    <a:pt x="16878" y="249237"/>
                  </a:moveTo>
                  <a:lnTo>
                    <a:pt x="22878" y="204148"/>
                  </a:lnTo>
                  <a:lnTo>
                    <a:pt x="36769" y="162077"/>
                  </a:lnTo>
                  <a:lnTo>
                    <a:pt x="57762" y="123815"/>
                  </a:lnTo>
                  <a:lnTo>
                    <a:pt x="85066" y="90150"/>
                  </a:lnTo>
                  <a:lnTo>
                    <a:pt x="117890" y="61875"/>
                  </a:lnTo>
                  <a:lnTo>
                    <a:pt x="155443" y="39779"/>
                  </a:lnTo>
                  <a:lnTo>
                    <a:pt x="196937" y="24652"/>
                  </a:lnTo>
                  <a:lnTo>
                    <a:pt x="241579" y="17284"/>
                  </a:lnTo>
                </a:path>
                <a:path w="517525" h="517525">
                  <a:moveTo>
                    <a:pt x="243636" y="500367"/>
                  </a:moveTo>
                  <a:lnTo>
                    <a:pt x="198947" y="493382"/>
                  </a:lnTo>
                  <a:lnTo>
                    <a:pt x="157360" y="478629"/>
                  </a:lnTo>
                  <a:lnTo>
                    <a:pt x="119659" y="456893"/>
                  </a:lnTo>
                  <a:lnTo>
                    <a:pt x="86633" y="428961"/>
                  </a:lnTo>
                  <a:lnTo>
                    <a:pt x="59066" y="395619"/>
                  </a:lnTo>
                  <a:lnTo>
                    <a:pt x="37746" y="357653"/>
                  </a:lnTo>
                  <a:lnTo>
                    <a:pt x="23459" y="315848"/>
                  </a:lnTo>
                  <a:lnTo>
                    <a:pt x="16992" y="270992"/>
                  </a:lnTo>
                </a:path>
                <a:path w="517525" h="517525">
                  <a:moveTo>
                    <a:pt x="500468" y="272186"/>
                  </a:moveTo>
                  <a:lnTo>
                    <a:pt x="493791" y="316961"/>
                  </a:lnTo>
                  <a:lnTo>
                    <a:pt x="479320" y="358666"/>
                  </a:lnTo>
                  <a:lnTo>
                    <a:pt x="457841" y="396515"/>
                  </a:lnTo>
                  <a:lnTo>
                    <a:pt x="430141" y="429723"/>
                  </a:lnTo>
                  <a:lnTo>
                    <a:pt x="397003" y="457504"/>
                  </a:lnTo>
                  <a:lnTo>
                    <a:pt x="359213" y="479072"/>
                  </a:lnTo>
                  <a:lnTo>
                    <a:pt x="317558" y="493643"/>
                  </a:lnTo>
                  <a:lnTo>
                    <a:pt x="272821" y="500430"/>
                  </a:lnTo>
                </a:path>
                <a:path w="517525" h="517525">
                  <a:moveTo>
                    <a:pt x="271703" y="17030"/>
                  </a:moveTo>
                  <a:lnTo>
                    <a:pt x="322188" y="25087"/>
                  </a:lnTo>
                  <a:lnTo>
                    <a:pt x="368621" y="43000"/>
                  </a:lnTo>
                  <a:lnTo>
                    <a:pt x="409863" y="69632"/>
                  </a:lnTo>
                  <a:lnTo>
                    <a:pt x="444776" y="103846"/>
                  </a:lnTo>
                  <a:lnTo>
                    <a:pt x="472223" y="144504"/>
                  </a:lnTo>
                  <a:lnTo>
                    <a:pt x="491065" y="190468"/>
                  </a:lnTo>
                  <a:lnTo>
                    <a:pt x="500164" y="240601"/>
                  </a:lnTo>
                </a:path>
                <a:path w="517525" h="517525">
                  <a:moveTo>
                    <a:pt x="148501" y="123901"/>
                  </a:moveTo>
                  <a:lnTo>
                    <a:pt x="166999" y="83839"/>
                  </a:lnTo>
                  <a:lnTo>
                    <a:pt x="189790" y="51892"/>
                  </a:lnTo>
                  <a:lnTo>
                    <a:pt x="216107" y="29460"/>
                  </a:lnTo>
                  <a:lnTo>
                    <a:pt x="245186" y="17945"/>
                  </a:lnTo>
                </a:path>
                <a:path w="517525" h="517525">
                  <a:moveTo>
                    <a:pt x="126618" y="235546"/>
                  </a:moveTo>
                  <a:lnTo>
                    <a:pt x="127851" y="218444"/>
                  </a:lnTo>
                  <a:lnTo>
                    <a:pt x="129722" y="201739"/>
                  </a:lnTo>
                  <a:lnTo>
                    <a:pt x="132210" y="185472"/>
                  </a:lnTo>
                  <a:lnTo>
                    <a:pt x="135293" y="169684"/>
                  </a:lnTo>
                </a:path>
                <a:path w="517525" h="517525">
                  <a:moveTo>
                    <a:pt x="135864" y="350443"/>
                  </a:moveTo>
                  <a:lnTo>
                    <a:pt x="132630" y="334437"/>
                  </a:lnTo>
                  <a:lnTo>
                    <a:pt x="130009" y="317922"/>
                  </a:lnTo>
                  <a:lnTo>
                    <a:pt x="128027" y="300944"/>
                  </a:lnTo>
                  <a:lnTo>
                    <a:pt x="126707" y="283552"/>
                  </a:lnTo>
                </a:path>
                <a:path w="517525" h="517525">
                  <a:moveTo>
                    <a:pt x="245186" y="499579"/>
                  </a:moveTo>
                  <a:lnTo>
                    <a:pt x="216791" y="488480"/>
                  </a:lnTo>
                  <a:lnTo>
                    <a:pt x="191004" y="466961"/>
                  </a:lnTo>
                  <a:lnTo>
                    <a:pt x="168537" y="436320"/>
                  </a:lnTo>
                  <a:lnTo>
                    <a:pt x="150101" y="397852"/>
                  </a:lnTo>
                </a:path>
                <a:path w="517525" h="517525">
                  <a:moveTo>
                    <a:pt x="367995" y="396367"/>
                  </a:moveTo>
                  <a:lnTo>
                    <a:pt x="349584" y="435308"/>
                  </a:lnTo>
                  <a:lnTo>
                    <a:pt x="327069" y="466364"/>
                  </a:lnTo>
                  <a:lnTo>
                    <a:pt x="301172" y="488212"/>
                  </a:lnTo>
                  <a:lnTo>
                    <a:pt x="272618" y="499529"/>
                  </a:lnTo>
                </a:path>
                <a:path w="517525" h="517525">
                  <a:moveTo>
                    <a:pt x="390817" y="283603"/>
                  </a:moveTo>
                  <a:lnTo>
                    <a:pt x="389575" y="300156"/>
                  </a:lnTo>
                  <a:lnTo>
                    <a:pt x="387732" y="316334"/>
                  </a:lnTo>
                  <a:lnTo>
                    <a:pt x="385311" y="332099"/>
                  </a:lnTo>
                  <a:lnTo>
                    <a:pt x="382333" y="347408"/>
                  </a:lnTo>
                </a:path>
                <a:path w="517525" h="517525">
                  <a:moveTo>
                    <a:pt x="382447" y="170675"/>
                  </a:moveTo>
                  <a:lnTo>
                    <a:pt x="385531" y="186719"/>
                  </a:lnTo>
                  <a:lnTo>
                    <a:pt x="388004" y="203257"/>
                  </a:lnTo>
                  <a:lnTo>
                    <a:pt x="389838" y="220242"/>
                  </a:lnTo>
                  <a:lnTo>
                    <a:pt x="391007" y="237629"/>
                  </a:lnTo>
                </a:path>
                <a:path w="517525" h="517525">
                  <a:moveTo>
                    <a:pt x="272338" y="17945"/>
                  </a:moveTo>
                  <a:lnTo>
                    <a:pt x="301072" y="29246"/>
                  </a:lnTo>
                  <a:lnTo>
                    <a:pt x="327118" y="51206"/>
                  </a:lnTo>
                  <a:lnTo>
                    <a:pt x="349743" y="82481"/>
                  </a:lnTo>
                  <a:lnTo>
                    <a:pt x="368211" y="121729"/>
                  </a:lnTo>
                </a:path>
                <a:path w="517525" h="517525">
                  <a:moveTo>
                    <a:pt x="258762" y="450748"/>
                  </a:moveTo>
                  <a:lnTo>
                    <a:pt x="258762" y="487070"/>
                  </a:lnTo>
                </a:path>
                <a:path w="517525" h="517525">
                  <a:moveTo>
                    <a:pt x="258762" y="325539"/>
                  </a:moveTo>
                  <a:lnTo>
                    <a:pt x="258762" y="377507"/>
                  </a:lnTo>
                </a:path>
                <a:path w="517525" h="517525">
                  <a:moveTo>
                    <a:pt x="258762" y="139611"/>
                  </a:moveTo>
                  <a:lnTo>
                    <a:pt x="258762" y="191985"/>
                  </a:lnTo>
                </a:path>
                <a:path w="517525" h="517525">
                  <a:moveTo>
                    <a:pt x="258762" y="34226"/>
                  </a:moveTo>
                  <a:lnTo>
                    <a:pt x="258762" y="68668"/>
                  </a:lnTo>
                </a:path>
                <a:path w="517525" h="517525">
                  <a:moveTo>
                    <a:pt x="393674" y="148450"/>
                  </a:moveTo>
                  <a:lnTo>
                    <a:pt x="433742" y="166943"/>
                  </a:lnTo>
                  <a:lnTo>
                    <a:pt x="465688" y="189734"/>
                  </a:lnTo>
                  <a:lnTo>
                    <a:pt x="488116" y="216055"/>
                  </a:lnTo>
                  <a:lnTo>
                    <a:pt x="499630" y="245135"/>
                  </a:lnTo>
                </a:path>
                <a:path w="517525" h="517525">
                  <a:moveTo>
                    <a:pt x="282028" y="126568"/>
                  </a:moveTo>
                  <a:lnTo>
                    <a:pt x="299131" y="127794"/>
                  </a:lnTo>
                  <a:lnTo>
                    <a:pt x="315836" y="129665"/>
                  </a:lnTo>
                  <a:lnTo>
                    <a:pt x="332103" y="132152"/>
                  </a:lnTo>
                  <a:lnTo>
                    <a:pt x="347891" y="135229"/>
                  </a:lnTo>
                </a:path>
                <a:path w="517525" h="517525">
                  <a:moveTo>
                    <a:pt x="167131" y="135813"/>
                  </a:moveTo>
                  <a:lnTo>
                    <a:pt x="183143" y="132577"/>
                  </a:lnTo>
                  <a:lnTo>
                    <a:pt x="199658" y="129952"/>
                  </a:lnTo>
                  <a:lnTo>
                    <a:pt x="216632" y="127966"/>
                  </a:lnTo>
                  <a:lnTo>
                    <a:pt x="234022" y="126644"/>
                  </a:lnTo>
                </a:path>
                <a:path w="517525" h="517525">
                  <a:moveTo>
                    <a:pt x="17995" y="245135"/>
                  </a:moveTo>
                  <a:lnTo>
                    <a:pt x="29095" y="216733"/>
                  </a:lnTo>
                  <a:lnTo>
                    <a:pt x="50614" y="190944"/>
                  </a:lnTo>
                  <a:lnTo>
                    <a:pt x="81255" y="168479"/>
                  </a:lnTo>
                  <a:lnTo>
                    <a:pt x="119722" y="150050"/>
                  </a:lnTo>
                </a:path>
                <a:path w="517525" h="517525">
                  <a:moveTo>
                    <a:pt x="121208" y="367931"/>
                  </a:moveTo>
                  <a:lnTo>
                    <a:pt x="82267" y="349528"/>
                  </a:lnTo>
                  <a:lnTo>
                    <a:pt x="51211" y="327017"/>
                  </a:lnTo>
                  <a:lnTo>
                    <a:pt x="29363" y="301121"/>
                  </a:lnTo>
                  <a:lnTo>
                    <a:pt x="18046" y="272567"/>
                  </a:lnTo>
                </a:path>
                <a:path w="517525" h="517525">
                  <a:moveTo>
                    <a:pt x="233972" y="390766"/>
                  </a:moveTo>
                  <a:lnTo>
                    <a:pt x="217421" y="389524"/>
                  </a:lnTo>
                  <a:lnTo>
                    <a:pt x="201245" y="387680"/>
                  </a:lnTo>
                  <a:lnTo>
                    <a:pt x="185482" y="385254"/>
                  </a:lnTo>
                  <a:lnTo>
                    <a:pt x="170167" y="382270"/>
                  </a:lnTo>
                </a:path>
                <a:path w="517525" h="517525">
                  <a:moveTo>
                    <a:pt x="346900" y="382397"/>
                  </a:moveTo>
                  <a:lnTo>
                    <a:pt x="330856" y="385481"/>
                  </a:lnTo>
                  <a:lnTo>
                    <a:pt x="314318" y="387953"/>
                  </a:lnTo>
                  <a:lnTo>
                    <a:pt x="297333" y="389787"/>
                  </a:lnTo>
                  <a:lnTo>
                    <a:pt x="279946" y="390956"/>
                  </a:lnTo>
                </a:path>
                <a:path w="517525" h="517525">
                  <a:moveTo>
                    <a:pt x="499630" y="272275"/>
                  </a:moveTo>
                  <a:lnTo>
                    <a:pt x="488329" y="301010"/>
                  </a:lnTo>
                  <a:lnTo>
                    <a:pt x="466369" y="327059"/>
                  </a:lnTo>
                  <a:lnTo>
                    <a:pt x="435094" y="349684"/>
                  </a:lnTo>
                  <a:lnTo>
                    <a:pt x="395846" y="368147"/>
                  </a:lnTo>
                </a:path>
                <a:path w="517525" h="517525">
                  <a:moveTo>
                    <a:pt x="75120" y="258762"/>
                  </a:moveTo>
                  <a:lnTo>
                    <a:pt x="28676" y="258762"/>
                  </a:lnTo>
                </a:path>
                <a:path w="517525" h="517525">
                  <a:moveTo>
                    <a:pt x="191985" y="258762"/>
                  </a:moveTo>
                  <a:lnTo>
                    <a:pt x="145541" y="258762"/>
                  </a:lnTo>
                </a:path>
                <a:path w="517525" h="517525">
                  <a:moveTo>
                    <a:pt x="365696" y="258762"/>
                  </a:moveTo>
                  <a:lnTo>
                    <a:pt x="325539" y="258762"/>
                  </a:lnTo>
                </a:path>
                <a:path w="517525" h="517525">
                  <a:moveTo>
                    <a:pt x="485686" y="258762"/>
                  </a:moveTo>
                  <a:lnTo>
                    <a:pt x="442404" y="258762"/>
                  </a:lnTo>
                </a:path>
                <a:path w="517525" h="517525">
                  <a:moveTo>
                    <a:pt x="283806" y="116852"/>
                  </a:moveTo>
                  <a:lnTo>
                    <a:pt x="281838" y="126600"/>
                  </a:lnTo>
                  <a:lnTo>
                    <a:pt x="276471" y="134561"/>
                  </a:lnTo>
                  <a:lnTo>
                    <a:pt x="268510" y="139928"/>
                  </a:lnTo>
                  <a:lnTo>
                    <a:pt x="258762" y="141897"/>
                  </a:lnTo>
                  <a:lnTo>
                    <a:pt x="249014" y="139928"/>
                  </a:lnTo>
                  <a:lnTo>
                    <a:pt x="241053" y="134561"/>
                  </a:lnTo>
                  <a:lnTo>
                    <a:pt x="235686" y="126600"/>
                  </a:lnTo>
                  <a:lnTo>
                    <a:pt x="233718" y="116852"/>
                  </a:lnTo>
                  <a:lnTo>
                    <a:pt x="235686" y="107106"/>
                  </a:lnTo>
                  <a:lnTo>
                    <a:pt x="241053" y="99150"/>
                  </a:lnTo>
                  <a:lnTo>
                    <a:pt x="249014" y="93787"/>
                  </a:lnTo>
                  <a:lnTo>
                    <a:pt x="258762" y="91821"/>
                  </a:lnTo>
                  <a:lnTo>
                    <a:pt x="268510" y="93787"/>
                  </a:lnTo>
                  <a:lnTo>
                    <a:pt x="276471" y="99150"/>
                  </a:lnTo>
                  <a:lnTo>
                    <a:pt x="281838" y="107106"/>
                  </a:lnTo>
                  <a:lnTo>
                    <a:pt x="283806" y="116852"/>
                  </a:lnTo>
                  <a:close/>
                </a:path>
                <a:path w="517525" h="517525">
                  <a:moveTo>
                    <a:pt x="283806" y="400659"/>
                  </a:moveTo>
                  <a:lnTo>
                    <a:pt x="281838" y="410407"/>
                  </a:lnTo>
                  <a:lnTo>
                    <a:pt x="276471" y="418368"/>
                  </a:lnTo>
                  <a:lnTo>
                    <a:pt x="268510" y="423735"/>
                  </a:lnTo>
                  <a:lnTo>
                    <a:pt x="258762" y="425703"/>
                  </a:lnTo>
                  <a:lnTo>
                    <a:pt x="249014" y="423735"/>
                  </a:lnTo>
                  <a:lnTo>
                    <a:pt x="241053" y="418368"/>
                  </a:lnTo>
                  <a:lnTo>
                    <a:pt x="235686" y="410407"/>
                  </a:lnTo>
                  <a:lnTo>
                    <a:pt x="233718" y="400659"/>
                  </a:lnTo>
                  <a:lnTo>
                    <a:pt x="235686" y="390913"/>
                  </a:lnTo>
                  <a:lnTo>
                    <a:pt x="241053" y="382957"/>
                  </a:lnTo>
                  <a:lnTo>
                    <a:pt x="249014" y="377594"/>
                  </a:lnTo>
                  <a:lnTo>
                    <a:pt x="258762" y="375627"/>
                  </a:lnTo>
                  <a:lnTo>
                    <a:pt x="268510" y="377594"/>
                  </a:lnTo>
                  <a:lnTo>
                    <a:pt x="276471" y="382957"/>
                  </a:lnTo>
                  <a:lnTo>
                    <a:pt x="281838" y="390913"/>
                  </a:lnTo>
                  <a:lnTo>
                    <a:pt x="283806" y="400659"/>
                  </a:lnTo>
                  <a:close/>
                </a:path>
                <a:path w="517525" h="517525">
                  <a:moveTo>
                    <a:pt x="275462" y="16687"/>
                  </a:moveTo>
                  <a:lnTo>
                    <a:pt x="275462" y="25907"/>
                  </a:lnTo>
                  <a:lnTo>
                    <a:pt x="267982" y="33388"/>
                  </a:lnTo>
                  <a:lnTo>
                    <a:pt x="258762" y="33388"/>
                  </a:lnTo>
                  <a:lnTo>
                    <a:pt x="249542" y="33388"/>
                  </a:lnTo>
                  <a:lnTo>
                    <a:pt x="242074" y="25907"/>
                  </a:lnTo>
                  <a:lnTo>
                    <a:pt x="242074" y="16687"/>
                  </a:lnTo>
                  <a:lnTo>
                    <a:pt x="242074" y="7467"/>
                  </a:lnTo>
                  <a:lnTo>
                    <a:pt x="249542" y="0"/>
                  </a:lnTo>
                  <a:lnTo>
                    <a:pt x="258762" y="0"/>
                  </a:lnTo>
                  <a:lnTo>
                    <a:pt x="267982" y="0"/>
                  </a:lnTo>
                  <a:lnTo>
                    <a:pt x="275462" y="7467"/>
                  </a:lnTo>
                  <a:lnTo>
                    <a:pt x="275462" y="16687"/>
                  </a:lnTo>
                  <a:close/>
                </a:path>
                <a:path w="517525" h="517525">
                  <a:moveTo>
                    <a:pt x="400672" y="146075"/>
                  </a:moveTo>
                  <a:lnTo>
                    <a:pt x="398703" y="155823"/>
                  </a:lnTo>
                  <a:lnTo>
                    <a:pt x="393336" y="163783"/>
                  </a:lnTo>
                  <a:lnTo>
                    <a:pt x="385375" y="169151"/>
                  </a:lnTo>
                  <a:lnTo>
                    <a:pt x="375627" y="171119"/>
                  </a:lnTo>
                  <a:lnTo>
                    <a:pt x="365880" y="169151"/>
                  </a:lnTo>
                  <a:lnTo>
                    <a:pt x="357919" y="163783"/>
                  </a:lnTo>
                  <a:lnTo>
                    <a:pt x="352551" y="155823"/>
                  </a:lnTo>
                  <a:lnTo>
                    <a:pt x="350583" y="146075"/>
                  </a:lnTo>
                  <a:lnTo>
                    <a:pt x="352551" y="136327"/>
                  </a:lnTo>
                  <a:lnTo>
                    <a:pt x="357919" y="128366"/>
                  </a:lnTo>
                  <a:lnTo>
                    <a:pt x="365880" y="122999"/>
                  </a:lnTo>
                  <a:lnTo>
                    <a:pt x="375627" y="121030"/>
                  </a:lnTo>
                  <a:lnTo>
                    <a:pt x="385375" y="122999"/>
                  </a:lnTo>
                  <a:lnTo>
                    <a:pt x="393336" y="128366"/>
                  </a:lnTo>
                  <a:lnTo>
                    <a:pt x="398703" y="136327"/>
                  </a:lnTo>
                  <a:lnTo>
                    <a:pt x="400672" y="146075"/>
                  </a:lnTo>
                  <a:close/>
                </a:path>
                <a:path w="517525" h="517525">
                  <a:moveTo>
                    <a:pt x="400672" y="375627"/>
                  </a:moveTo>
                  <a:lnTo>
                    <a:pt x="398703" y="385373"/>
                  </a:lnTo>
                  <a:lnTo>
                    <a:pt x="393336" y="393330"/>
                  </a:lnTo>
                  <a:lnTo>
                    <a:pt x="385375" y="398693"/>
                  </a:lnTo>
                  <a:lnTo>
                    <a:pt x="375627" y="400659"/>
                  </a:lnTo>
                  <a:lnTo>
                    <a:pt x="365880" y="398693"/>
                  </a:lnTo>
                  <a:lnTo>
                    <a:pt x="357919" y="393330"/>
                  </a:lnTo>
                  <a:lnTo>
                    <a:pt x="352551" y="385373"/>
                  </a:lnTo>
                  <a:lnTo>
                    <a:pt x="350583" y="375627"/>
                  </a:lnTo>
                  <a:lnTo>
                    <a:pt x="352551" y="365874"/>
                  </a:lnTo>
                  <a:lnTo>
                    <a:pt x="357919" y="357914"/>
                  </a:lnTo>
                  <a:lnTo>
                    <a:pt x="365880" y="352550"/>
                  </a:lnTo>
                  <a:lnTo>
                    <a:pt x="375627" y="350583"/>
                  </a:lnTo>
                  <a:lnTo>
                    <a:pt x="385375" y="352550"/>
                  </a:lnTo>
                  <a:lnTo>
                    <a:pt x="393336" y="357914"/>
                  </a:lnTo>
                  <a:lnTo>
                    <a:pt x="398703" y="365874"/>
                  </a:lnTo>
                  <a:lnTo>
                    <a:pt x="400672" y="375627"/>
                  </a:lnTo>
                  <a:close/>
                </a:path>
                <a:path w="517525" h="517525">
                  <a:moveTo>
                    <a:pt x="168338" y="145376"/>
                  </a:moveTo>
                  <a:lnTo>
                    <a:pt x="166370" y="155124"/>
                  </a:lnTo>
                  <a:lnTo>
                    <a:pt x="161002" y="163085"/>
                  </a:lnTo>
                  <a:lnTo>
                    <a:pt x="153041" y="168452"/>
                  </a:lnTo>
                  <a:lnTo>
                    <a:pt x="143294" y="170421"/>
                  </a:lnTo>
                  <a:lnTo>
                    <a:pt x="133546" y="168452"/>
                  </a:lnTo>
                  <a:lnTo>
                    <a:pt x="125585" y="163085"/>
                  </a:lnTo>
                  <a:lnTo>
                    <a:pt x="120218" y="155124"/>
                  </a:lnTo>
                  <a:lnTo>
                    <a:pt x="118249" y="145376"/>
                  </a:lnTo>
                  <a:lnTo>
                    <a:pt x="120218" y="135629"/>
                  </a:lnTo>
                  <a:lnTo>
                    <a:pt x="125585" y="127668"/>
                  </a:lnTo>
                  <a:lnTo>
                    <a:pt x="133546" y="122300"/>
                  </a:lnTo>
                  <a:lnTo>
                    <a:pt x="143294" y="120332"/>
                  </a:lnTo>
                  <a:lnTo>
                    <a:pt x="153041" y="122300"/>
                  </a:lnTo>
                  <a:lnTo>
                    <a:pt x="161002" y="127668"/>
                  </a:lnTo>
                  <a:lnTo>
                    <a:pt x="166370" y="135629"/>
                  </a:lnTo>
                  <a:lnTo>
                    <a:pt x="168338" y="145376"/>
                  </a:lnTo>
                  <a:close/>
                </a:path>
                <a:path w="517525" h="517525">
                  <a:moveTo>
                    <a:pt x="168338" y="374929"/>
                  </a:moveTo>
                  <a:lnTo>
                    <a:pt x="166370" y="384677"/>
                  </a:lnTo>
                  <a:lnTo>
                    <a:pt x="161002" y="392637"/>
                  </a:lnTo>
                  <a:lnTo>
                    <a:pt x="153041" y="398005"/>
                  </a:lnTo>
                  <a:lnTo>
                    <a:pt x="143294" y="399973"/>
                  </a:lnTo>
                  <a:lnTo>
                    <a:pt x="133546" y="398005"/>
                  </a:lnTo>
                  <a:lnTo>
                    <a:pt x="125585" y="392637"/>
                  </a:lnTo>
                  <a:lnTo>
                    <a:pt x="120218" y="384677"/>
                  </a:lnTo>
                  <a:lnTo>
                    <a:pt x="118249" y="374929"/>
                  </a:lnTo>
                  <a:lnTo>
                    <a:pt x="120218" y="365181"/>
                  </a:lnTo>
                  <a:lnTo>
                    <a:pt x="125585" y="357220"/>
                  </a:lnTo>
                  <a:lnTo>
                    <a:pt x="133546" y="351853"/>
                  </a:lnTo>
                  <a:lnTo>
                    <a:pt x="143294" y="349885"/>
                  </a:lnTo>
                  <a:lnTo>
                    <a:pt x="153041" y="351853"/>
                  </a:lnTo>
                  <a:lnTo>
                    <a:pt x="161002" y="357220"/>
                  </a:lnTo>
                  <a:lnTo>
                    <a:pt x="166370" y="365181"/>
                  </a:lnTo>
                  <a:lnTo>
                    <a:pt x="168338" y="374929"/>
                  </a:lnTo>
                  <a:close/>
                </a:path>
                <a:path w="517525" h="517525">
                  <a:moveTo>
                    <a:pt x="275462" y="500824"/>
                  </a:moveTo>
                  <a:lnTo>
                    <a:pt x="275462" y="510044"/>
                  </a:lnTo>
                  <a:lnTo>
                    <a:pt x="267982" y="517525"/>
                  </a:lnTo>
                  <a:lnTo>
                    <a:pt x="258762" y="517525"/>
                  </a:lnTo>
                  <a:lnTo>
                    <a:pt x="249542" y="517525"/>
                  </a:lnTo>
                  <a:lnTo>
                    <a:pt x="242074" y="510044"/>
                  </a:lnTo>
                  <a:lnTo>
                    <a:pt x="242074" y="500824"/>
                  </a:lnTo>
                  <a:lnTo>
                    <a:pt x="242074" y="491604"/>
                  </a:lnTo>
                  <a:lnTo>
                    <a:pt x="249542" y="484136"/>
                  </a:lnTo>
                  <a:lnTo>
                    <a:pt x="258762" y="484136"/>
                  </a:lnTo>
                  <a:lnTo>
                    <a:pt x="267982" y="484136"/>
                  </a:lnTo>
                  <a:lnTo>
                    <a:pt x="275462" y="491604"/>
                  </a:lnTo>
                  <a:lnTo>
                    <a:pt x="275462" y="500824"/>
                  </a:lnTo>
                  <a:close/>
                </a:path>
                <a:path w="517525" h="517525">
                  <a:moveTo>
                    <a:pt x="500837" y="275450"/>
                  </a:moveTo>
                  <a:lnTo>
                    <a:pt x="491616" y="275450"/>
                  </a:lnTo>
                  <a:lnTo>
                    <a:pt x="484136" y="267982"/>
                  </a:lnTo>
                  <a:lnTo>
                    <a:pt x="484136" y="258762"/>
                  </a:lnTo>
                  <a:lnTo>
                    <a:pt x="484136" y="249542"/>
                  </a:lnTo>
                  <a:lnTo>
                    <a:pt x="491616" y="242061"/>
                  </a:lnTo>
                  <a:lnTo>
                    <a:pt x="500837" y="242061"/>
                  </a:lnTo>
                  <a:lnTo>
                    <a:pt x="510057" y="242061"/>
                  </a:lnTo>
                  <a:lnTo>
                    <a:pt x="517524" y="249542"/>
                  </a:lnTo>
                  <a:lnTo>
                    <a:pt x="517524" y="258762"/>
                  </a:lnTo>
                  <a:lnTo>
                    <a:pt x="517524" y="267982"/>
                  </a:lnTo>
                  <a:lnTo>
                    <a:pt x="510057" y="275450"/>
                  </a:lnTo>
                  <a:lnTo>
                    <a:pt x="500837" y="275450"/>
                  </a:lnTo>
                  <a:close/>
                </a:path>
                <a:path w="517525" h="517525">
                  <a:moveTo>
                    <a:pt x="16700" y="275450"/>
                  </a:moveTo>
                  <a:lnTo>
                    <a:pt x="7467" y="275450"/>
                  </a:lnTo>
                  <a:lnTo>
                    <a:pt x="0" y="267982"/>
                  </a:lnTo>
                  <a:lnTo>
                    <a:pt x="0" y="258762"/>
                  </a:lnTo>
                  <a:lnTo>
                    <a:pt x="0" y="249542"/>
                  </a:lnTo>
                  <a:lnTo>
                    <a:pt x="7467" y="242061"/>
                  </a:lnTo>
                  <a:lnTo>
                    <a:pt x="16700" y="242061"/>
                  </a:lnTo>
                  <a:lnTo>
                    <a:pt x="25920" y="242061"/>
                  </a:lnTo>
                  <a:lnTo>
                    <a:pt x="33388" y="249542"/>
                  </a:lnTo>
                  <a:lnTo>
                    <a:pt x="33388" y="258762"/>
                  </a:lnTo>
                  <a:lnTo>
                    <a:pt x="33388" y="267982"/>
                  </a:lnTo>
                  <a:lnTo>
                    <a:pt x="25920" y="275450"/>
                  </a:lnTo>
                  <a:lnTo>
                    <a:pt x="16700" y="275450"/>
                  </a:lnTo>
                  <a:close/>
                </a:path>
                <a:path w="517525" h="517525">
                  <a:moveTo>
                    <a:pt x="300494" y="258762"/>
                  </a:moveTo>
                  <a:lnTo>
                    <a:pt x="297215" y="275007"/>
                  </a:lnTo>
                  <a:lnTo>
                    <a:pt x="288272" y="288272"/>
                  </a:lnTo>
                  <a:lnTo>
                    <a:pt x="275007" y="297215"/>
                  </a:lnTo>
                  <a:lnTo>
                    <a:pt x="258762" y="300494"/>
                  </a:lnTo>
                  <a:lnTo>
                    <a:pt x="242517" y="297215"/>
                  </a:lnTo>
                  <a:lnTo>
                    <a:pt x="229252" y="288272"/>
                  </a:lnTo>
                  <a:lnTo>
                    <a:pt x="220309" y="275007"/>
                  </a:lnTo>
                  <a:lnTo>
                    <a:pt x="217030" y="258762"/>
                  </a:lnTo>
                  <a:lnTo>
                    <a:pt x="220309" y="242517"/>
                  </a:lnTo>
                  <a:lnTo>
                    <a:pt x="229252" y="229252"/>
                  </a:lnTo>
                  <a:lnTo>
                    <a:pt x="242517" y="220309"/>
                  </a:lnTo>
                  <a:lnTo>
                    <a:pt x="258762" y="217030"/>
                  </a:lnTo>
                  <a:lnTo>
                    <a:pt x="275007" y="220309"/>
                  </a:lnTo>
                  <a:lnTo>
                    <a:pt x="288272" y="229252"/>
                  </a:lnTo>
                  <a:lnTo>
                    <a:pt x="297215" y="242517"/>
                  </a:lnTo>
                  <a:lnTo>
                    <a:pt x="300494" y="258762"/>
                  </a:lnTo>
                  <a:close/>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1" name="object 11"/>
            <p:cNvPicPr/>
            <p:nvPr/>
          </p:nvPicPr>
          <p:blipFill>
            <a:blip r:embed="rId3" cstate="print"/>
            <a:stretch>
              <a:fillRect/>
            </a:stretch>
          </p:blipFill>
          <p:spPr>
            <a:xfrm>
              <a:off x="6011390" y="1031084"/>
              <a:ext cx="2739363" cy="3836024"/>
            </a:xfrm>
            <a:prstGeom prst="rect">
              <a:avLst/>
            </a:prstGeom>
          </p:spPr>
        </p:pic>
        <p:sp>
          <p:nvSpPr>
            <p:cNvPr id="12" name="object 12"/>
            <p:cNvSpPr/>
            <p:nvPr/>
          </p:nvSpPr>
          <p:spPr>
            <a:xfrm>
              <a:off x="7868989" y="520237"/>
              <a:ext cx="315595" cy="50165"/>
            </a:xfrm>
            <a:custGeom>
              <a:avLst/>
              <a:gdLst/>
              <a:ahLst/>
              <a:cxnLst/>
              <a:rect l="l" t="t" r="r" b="b"/>
              <a:pathLst>
                <a:path w="315595" h="50165">
                  <a:moveTo>
                    <a:pt x="315582" y="25044"/>
                  </a:moveTo>
                  <a:lnTo>
                    <a:pt x="313613" y="34792"/>
                  </a:lnTo>
                  <a:lnTo>
                    <a:pt x="308246" y="42752"/>
                  </a:lnTo>
                  <a:lnTo>
                    <a:pt x="300285" y="48120"/>
                  </a:lnTo>
                  <a:lnTo>
                    <a:pt x="290537" y="50088"/>
                  </a:lnTo>
                  <a:lnTo>
                    <a:pt x="280790" y="48120"/>
                  </a:lnTo>
                  <a:lnTo>
                    <a:pt x="272829" y="42752"/>
                  </a:lnTo>
                  <a:lnTo>
                    <a:pt x="267461" y="34792"/>
                  </a:lnTo>
                  <a:lnTo>
                    <a:pt x="265493" y="25044"/>
                  </a:lnTo>
                  <a:lnTo>
                    <a:pt x="267461" y="15296"/>
                  </a:lnTo>
                  <a:lnTo>
                    <a:pt x="272829" y="7335"/>
                  </a:lnTo>
                  <a:lnTo>
                    <a:pt x="280790" y="1968"/>
                  </a:lnTo>
                  <a:lnTo>
                    <a:pt x="290537" y="0"/>
                  </a:lnTo>
                  <a:lnTo>
                    <a:pt x="300285" y="1968"/>
                  </a:lnTo>
                  <a:lnTo>
                    <a:pt x="308246" y="7335"/>
                  </a:lnTo>
                  <a:lnTo>
                    <a:pt x="313613" y="15296"/>
                  </a:lnTo>
                  <a:lnTo>
                    <a:pt x="315582" y="25044"/>
                  </a:lnTo>
                  <a:close/>
                </a:path>
                <a:path w="315595" h="50165">
                  <a:moveTo>
                    <a:pt x="50076" y="25044"/>
                  </a:moveTo>
                  <a:lnTo>
                    <a:pt x="48107" y="34792"/>
                  </a:lnTo>
                  <a:lnTo>
                    <a:pt x="42741" y="42752"/>
                  </a:lnTo>
                  <a:lnTo>
                    <a:pt x="34784" y="48120"/>
                  </a:lnTo>
                  <a:lnTo>
                    <a:pt x="25044" y="50088"/>
                  </a:lnTo>
                  <a:lnTo>
                    <a:pt x="15296" y="48120"/>
                  </a:lnTo>
                  <a:lnTo>
                    <a:pt x="7335" y="42752"/>
                  </a:lnTo>
                  <a:lnTo>
                    <a:pt x="1968" y="34792"/>
                  </a:lnTo>
                  <a:lnTo>
                    <a:pt x="0" y="25044"/>
                  </a:lnTo>
                  <a:lnTo>
                    <a:pt x="1968" y="15296"/>
                  </a:lnTo>
                  <a:lnTo>
                    <a:pt x="7335" y="7335"/>
                  </a:lnTo>
                  <a:lnTo>
                    <a:pt x="15296" y="1968"/>
                  </a:lnTo>
                  <a:lnTo>
                    <a:pt x="25044" y="0"/>
                  </a:lnTo>
                  <a:lnTo>
                    <a:pt x="34784" y="1968"/>
                  </a:lnTo>
                  <a:lnTo>
                    <a:pt x="42741" y="7335"/>
                  </a:lnTo>
                  <a:lnTo>
                    <a:pt x="48107" y="15296"/>
                  </a:lnTo>
                  <a:lnTo>
                    <a:pt x="50076" y="25044"/>
                  </a:lnTo>
                  <a:close/>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8257358" y="777931"/>
              <a:ext cx="67945" cy="67945"/>
            </a:xfrm>
            <a:custGeom>
              <a:avLst/>
              <a:gdLst/>
              <a:ahLst/>
              <a:cxnLst/>
              <a:rect l="l" t="t" r="r" b="b"/>
              <a:pathLst>
                <a:path w="67945" h="67944">
                  <a:moveTo>
                    <a:pt x="33731" y="0"/>
                  </a:moveTo>
                  <a:lnTo>
                    <a:pt x="33731" y="67475"/>
                  </a:lnTo>
                </a:path>
                <a:path w="67945" h="67944">
                  <a:moveTo>
                    <a:pt x="0" y="33731"/>
                  </a:moveTo>
                  <a:lnTo>
                    <a:pt x="67462" y="33731"/>
                  </a:lnTo>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4" name="object 14"/>
            <p:cNvPicPr/>
            <p:nvPr/>
          </p:nvPicPr>
          <p:blipFill>
            <a:blip r:embed="rId4" cstate="print"/>
            <a:stretch>
              <a:fillRect/>
            </a:stretch>
          </p:blipFill>
          <p:spPr>
            <a:xfrm>
              <a:off x="8361611" y="897431"/>
              <a:ext cx="74396" cy="74396"/>
            </a:xfrm>
            <a:prstGeom prst="rect">
              <a:avLst/>
            </a:prstGeom>
          </p:spPr>
        </p:pic>
        <p:sp>
          <p:nvSpPr>
            <p:cNvPr id="15" name="object 15"/>
            <p:cNvSpPr/>
            <p:nvPr/>
          </p:nvSpPr>
          <p:spPr>
            <a:xfrm>
              <a:off x="8404363" y="721706"/>
              <a:ext cx="67945" cy="67945"/>
            </a:xfrm>
            <a:custGeom>
              <a:avLst/>
              <a:gdLst/>
              <a:ahLst/>
              <a:cxnLst/>
              <a:rect l="l" t="t" r="r" b="b"/>
              <a:pathLst>
                <a:path w="67945" h="67945">
                  <a:moveTo>
                    <a:pt x="33731" y="0"/>
                  </a:moveTo>
                  <a:lnTo>
                    <a:pt x="33731" y="67475"/>
                  </a:lnTo>
                </a:path>
                <a:path w="67945" h="67945">
                  <a:moveTo>
                    <a:pt x="0" y="33731"/>
                  </a:moveTo>
                  <a:lnTo>
                    <a:pt x="67462" y="33731"/>
                  </a:lnTo>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6702054" y="2079744"/>
              <a:ext cx="67945" cy="67945"/>
            </a:xfrm>
            <a:custGeom>
              <a:avLst/>
              <a:gdLst/>
              <a:ahLst/>
              <a:cxnLst/>
              <a:rect l="l" t="t" r="r" b="b"/>
              <a:pathLst>
                <a:path w="67945" h="67944">
                  <a:moveTo>
                    <a:pt x="33731" y="0"/>
                  </a:moveTo>
                  <a:lnTo>
                    <a:pt x="33731" y="67475"/>
                  </a:lnTo>
                </a:path>
                <a:path w="67945" h="67944">
                  <a:moveTo>
                    <a:pt x="0" y="33731"/>
                  </a:moveTo>
                  <a:lnTo>
                    <a:pt x="67462" y="33731"/>
                  </a:lnTo>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bject 17"/>
            <p:cNvSpPr/>
            <p:nvPr/>
          </p:nvSpPr>
          <p:spPr>
            <a:xfrm>
              <a:off x="7140407" y="2848646"/>
              <a:ext cx="67945" cy="67945"/>
            </a:xfrm>
            <a:custGeom>
              <a:avLst/>
              <a:gdLst/>
              <a:ahLst/>
              <a:cxnLst/>
              <a:rect l="l" t="t" r="r" b="b"/>
              <a:pathLst>
                <a:path w="67945" h="67944">
                  <a:moveTo>
                    <a:pt x="33731" y="0"/>
                  </a:moveTo>
                  <a:lnTo>
                    <a:pt x="33731" y="67475"/>
                  </a:lnTo>
                </a:path>
                <a:path w="67945" h="67944">
                  <a:moveTo>
                    <a:pt x="0" y="33731"/>
                  </a:moveTo>
                  <a:lnTo>
                    <a:pt x="67462" y="33731"/>
                  </a:lnTo>
                </a:path>
              </a:pathLst>
            </a:custGeom>
            <a:ln w="11087">
              <a:solidFill>
                <a:srgbClr val="FFFFFF"/>
              </a:solidFill>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bject 18"/>
            <p:cNvSpPr/>
            <p:nvPr/>
          </p:nvSpPr>
          <p:spPr>
            <a:xfrm>
              <a:off x="8297645" y="2707910"/>
              <a:ext cx="846455" cy="0"/>
            </a:xfrm>
            <a:custGeom>
              <a:avLst/>
              <a:gdLst/>
              <a:ahLst/>
              <a:cxnLst/>
              <a:rect l="l" t="t" r="r" b="b"/>
              <a:pathLst>
                <a:path w="846454">
                  <a:moveTo>
                    <a:pt x="0" y="0"/>
                  </a:moveTo>
                  <a:lnTo>
                    <a:pt x="846354" y="0"/>
                  </a:lnTo>
                </a:path>
              </a:pathLst>
            </a:custGeom>
            <a:ln w="11087">
              <a:solidFill>
                <a:srgbClr val="025287"/>
              </a:solidFill>
              <a:prstDash val="dot"/>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bject 19"/>
            <p:cNvSpPr/>
            <p:nvPr/>
          </p:nvSpPr>
          <p:spPr>
            <a:xfrm>
              <a:off x="8314757" y="2633422"/>
              <a:ext cx="829310" cy="0"/>
            </a:xfrm>
            <a:custGeom>
              <a:avLst/>
              <a:gdLst/>
              <a:ahLst/>
              <a:cxnLst/>
              <a:rect l="l" t="t" r="r" b="b"/>
              <a:pathLst>
                <a:path w="829309">
                  <a:moveTo>
                    <a:pt x="0" y="0"/>
                  </a:moveTo>
                  <a:lnTo>
                    <a:pt x="829242" y="0"/>
                  </a:lnTo>
                </a:path>
              </a:pathLst>
            </a:custGeom>
            <a:ln w="11087">
              <a:solidFill>
                <a:srgbClr val="025287"/>
              </a:solidFill>
              <a:prstDash val="dot"/>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bject 20"/>
            <p:cNvSpPr/>
            <p:nvPr/>
          </p:nvSpPr>
          <p:spPr>
            <a:xfrm>
              <a:off x="8274867" y="2782374"/>
              <a:ext cx="869315" cy="0"/>
            </a:xfrm>
            <a:custGeom>
              <a:avLst/>
              <a:gdLst/>
              <a:ahLst/>
              <a:cxnLst/>
              <a:rect l="l" t="t" r="r" b="b"/>
              <a:pathLst>
                <a:path w="869315">
                  <a:moveTo>
                    <a:pt x="0" y="0"/>
                  </a:moveTo>
                  <a:lnTo>
                    <a:pt x="869133" y="0"/>
                  </a:lnTo>
                </a:path>
              </a:pathLst>
            </a:custGeom>
            <a:ln w="11087">
              <a:solidFill>
                <a:srgbClr val="025287"/>
              </a:solidFill>
              <a:prstDash val="dot"/>
            </a:ln>
          </p:spPr>
          <p:txBody>
            <a:bodyPr wrap="square" lIns="0" tIns="0" rIns="0" bIns="0" rtlCol="0"/>
            <a:lstStyle/>
            <a:p>
              <a:pPr marL="0" marR="0" lvl="0" indent="0" algn="l" defTabSz="1217706" rtl="0" eaLnBrk="1" fontAlgn="auto" latinLnBrk="0" hangingPunct="1">
                <a:lnSpc>
                  <a:spcPct val="100000"/>
                </a:lnSpc>
                <a:spcBef>
                  <a:spcPts val="0"/>
                </a:spcBef>
                <a:spcAft>
                  <a:spcPts val="0"/>
                </a:spcAft>
                <a:buClrTx/>
                <a:buSzTx/>
                <a:buFontTx/>
                <a:buNone/>
                <a:tabLst/>
                <a:defRPr/>
              </a:pPr>
              <a:endParaRPr kumimoji="0" sz="2397" b="0" i="0" u="none" strike="noStrike" kern="0" cap="none" spc="0" normalizeH="0" baseline="0" noProof="0">
                <a:ln>
                  <a:noFill/>
                </a:ln>
                <a:solidFill>
                  <a:sysClr val="windowText" lastClr="000000"/>
                </a:solidFill>
                <a:effectLst/>
                <a:uLnTx/>
                <a:uFillTx/>
                <a:latin typeface="Calibri"/>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F17D6C-CCD5-0F02-3FE5-9C0FF439E2A3}"/>
              </a:ext>
            </a:extLst>
          </p:cNvPr>
          <p:cNvSpPr>
            <a:spLocks noGrp="1"/>
          </p:cNvSpPr>
          <p:nvPr>
            <p:ph type="ctrTitle"/>
          </p:nvPr>
        </p:nvSpPr>
        <p:spPr/>
        <p:txBody>
          <a:bodyPr/>
          <a:lstStyle/>
          <a:p>
            <a:r>
              <a:rPr lang="en-US" dirty="0"/>
              <a:t>Cybersecurity</a:t>
            </a:r>
          </a:p>
        </p:txBody>
      </p:sp>
      <p:sp>
        <p:nvSpPr>
          <p:cNvPr id="2" name="TextBox 1">
            <a:extLst>
              <a:ext uri="{FF2B5EF4-FFF2-40B4-BE49-F238E27FC236}">
                <a16:creationId xmlns:a16="http://schemas.microsoft.com/office/drawing/2014/main" id="{DE9C9C68-0725-D905-EB00-FAF82AD79910}"/>
              </a:ext>
            </a:extLst>
          </p:cNvPr>
          <p:cNvSpPr txBox="1"/>
          <p:nvPr/>
        </p:nvSpPr>
        <p:spPr>
          <a:xfrm>
            <a:off x="652843" y="1524000"/>
            <a:ext cx="10886313" cy="4154984"/>
          </a:xfrm>
          <a:prstGeom prst="rect">
            <a:avLst/>
          </a:prstGeom>
          <a:noFill/>
        </p:spPr>
        <p:txBody>
          <a:bodyPr wrap="none" rtlCol="0">
            <a:spAutoFit/>
          </a:bodyPr>
          <a:lstStyle/>
          <a:p>
            <a:pPr marL="342900" indent="-342900">
              <a:buFont typeface="Wingdings" panose="05000000000000000000" pitchFamily="2" charset="2"/>
              <a:buChar char="q"/>
            </a:pPr>
            <a:r>
              <a:rPr lang="en-US" dirty="0">
                <a:solidFill>
                  <a:srgbClr val="000000"/>
                </a:solidFill>
              </a:rPr>
              <a:t>Do not open email from people you don’t know</a:t>
            </a:r>
          </a:p>
          <a:p>
            <a:pPr marL="342900" indent="-342900">
              <a:buFont typeface="Wingdings" panose="05000000000000000000" pitchFamily="2" charset="2"/>
              <a:buChar char="q"/>
            </a:pPr>
            <a:r>
              <a:rPr lang="en-US" dirty="0">
                <a:solidFill>
                  <a:srgbClr val="000000"/>
                </a:solidFill>
              </a:rPr>
              <a:t>Be careful with links and new website addresses</a:t>
            </a:r>
          </a:p>
          <a:p>
            <a:pPr marL="342900" indent="-342900">
              <a:buFont typeface="Wingdings" panose="05000000000000000000" pitchFamily="2" charset="2"/>
              <a:buChar char="q"/>
            </a:pPr>
            <a:r>
              <a:rPr lang="en-US" dirty="0">
                <a:solidFill>
                  <a:srgbClr val="000000"/>
                </a:solidFill>
              </a:rPr>
              <a:t>Secure your personal information</a:t>
            </a:r>
          </a:p>
          <a:p>
            <a:pPr marL="342900" indent="-342900">
              <a:buFont typeface="Wingdings" panose="05000000000000000000" pitchFamily="2" charset="2"/>
              <a:buChar char="q"/>
            </a:pPr>
            <a:r>
              <a:rPr lang="en-US" dirty="0">
                <a:solidFill>
                  <a:srgbClr val="000000"/>
                </a:solidFill>
              </a:rPr>
              <a:t>Stay informed on the latest cyber threats</a:t>
            </a:r>
          </a:p>
          <a:p>
            <a:pPr marL="342900" indent="-342900">
              <a:buFont typeface="Wingdings" panose="05000000000000000000" pitchFamily="2" charset="2"/>
              <a:buChar char="q"/>
            </a:pPr>
            <a:r>
              <a:rPr lang="en-US" dirty="0">
                <a:solidFill>
                  <a:srgbClr val="000000"/>
                </a:solidFill>
              </a:rPr>
              <a:t>Use Strong Passwords</a:t>
            </a:r>
          </a:p>
          <a:p>
            <a:pPr marL="800100" lvl="1" indent="-342900">
              <a:buFont typeface="Wingdings" panose="05000000000000000000" pitchFamily="2" charset="2"/>
              <a:buChar char="q"/>
            </a:pPr>
            <a:r>
              <a:rPr lang="en-US" dirty="0">
                <a:solidFill>
                  <a:srgbClr val="000000"/>
                </a:solidFill>
              </a:rPr>
              <a:t>At least 16 characters or more, upper/lowercase, numbers, symbols</a:t>
            </a:r>
          </a:p>
          <a:p>
            <a:pPr marL="800100" lvl="1" indent="-342900">
              <a:buFont typeface="Wingdings" panose="05000000000000000000" pitchFamily="2" charset="2"/>
              <a:buChar char="q"/>
            </a:pPr>
            <a:r>
              <a:rPr lang="en-US" dirty="0">
                <a:solidFill>
                  <a:srgbClr val="000000"/>
                </a:solidFill>
              </a:rPr>
              <a:t>Use multifactor authentication whenever possible</a:t>
            </a:r>
          </a:p>
          <a:p>
            <a:pPr marL="800100" lvl="1" indent="-342900">
              <a:buFont typeface="Wingdings" panose="05000000000000000000" pitchFamily="2" charset="2"/>
              <a:buChar char="q"/>
            </a:pPr>
            <a:r>
              <a:rPr lang="en-US" dirty="0">
                <a:solidFill>
                  <a:srgbClr val="000000"/>
                </a:solidFill>
              </a:rPr>
              <a:t>Use a password manager</a:t>
            </a:r>
          </a:p>
          <a:p>
            <a:pPr marL="800100" lvl="1" indent="-342900">
              <a:buFont typeface="Wingdings" panose="05000000000000000000" pitchFamily="2" charset="2"/>
              <a:buChar char="q"/>
            </a:pPr>
            <a:r>
              <a:rPr lang="en-US" dirty="0">
                <a:solidFill>
                  <a:srgbClr val="000000"/>
                </a:solidFill>
              </a:rPr>
              <a:t>Change default passwords</a:t>
            </a:r>
          </a:p>
          <a:p>
            <a:pPr marL="342900" indent="-342900">
              <a:buFont typeface="Wingdings" panose="05000000000000000000" pitchFamily="2" charset="2"/>
              <a:buChar char="q"/>
            </a:pPr>
            <a:r>
              <a:rPr lang="en-US" dirty="0">
                <a:solidFill>
                  <a:srgbClr val="000000"/>
                </a:solidFill>
              </a:rPr>
              <a:t>Keep your software up to date and maintain preventative software programs</a:t>
            </a:r>
          </a:p>
          <a:p>
            <a:pPr marL="342900" indent="-342900">
              <a:buFont typeface="Wingdings" panose="05000000000000000000" pitchFamily="2" charset="2"/>
              <a:buChar char="q"/>
            </a:pPr>
            <a:r>
              <a:rPr lang="en-US" dirty="0">
                <a:solidFill>
                  <a:srgbClr val="000000"/>
                </a:solidFill>
              </a:rPr>
              <a:t>Update the operating systems on your electronic devices</a:t>
            </a:r>
          </a:p>
        </p:txBody>
      </p:sp>
    </p:spTree>
    <p:extLst>
      <p:ext uri="{BB962C8B-B14F-4D97-AF65-F5344CB8AC3E}">
        <p14:creationId xmlns:p14="http://schemas.microsoft.com/office/powerpoint/2010/main" val="3690904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6657-F3AD-BA6F-CB6C-EBEA93E1BD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3335ED-6C8D-FF00-A7E2-DA203A286D01}"/>
              </a:ext>
            </a:extLst>
          </p:cNvPr>
          <p:cNvSpPr>
            <a:spLocks noGrp="1"/>
          </p:cNvSpPr>
          <p:nvPr>
            <p:ph type="ctrTitle"/>
          </p:nvPr>
        </p:nvSpPr>
        <p:spPr/>
        <p:txBody>
          <a:bodyPr/>
          <a:lstStyle/>
          <a:p>
            <a:r>
              <a:rPr lang="en-US" dirty="0"/>
              <a:t>Where to Obtain Additional Information</a:t>
            </a:r>
          </a:p>
        </p:txBody>
      </p:sp>
      <p:sp>
        <p:nvSpPr>
          <p:cNvPr id="2" name="TextBox 1">
            <a:extLst>
              <a:ext uri="{FF2B5EF4-FFF2-40B4-BE49-F238E27FC236}">
                <a16:creationId xmlns:a16="http://schemas.microsoft.com/office/drawing/2014/main" id="{39EE9F65-41DF-0E96-4466-2AA81FB754BE}"/>
              </a:ext>
            </a:extLst>
          </p:cNvPr>
          <p:cNvSpPr txBox="1"/>
          <p:nvPr/>
        </p:nvSpPr>
        <p:spPr>
          <a:xfrm>
            <a:off x="304800" y="1447800"/>
            <a:ext cx="11430000" cy="4893647"/>
          </a:xfrm>
          <a:prstGeom prst="rect">
            <a:avLst/>
          </a:prstGeom>
          <a:noFill/>
        </p:spPr>
        <p:txBody>
          <a:bodyPr wrap="square" rtlCol="0">
            <a:spAutoFit/>
          </a:bodyPr>
          <a:lstStyle/>
          <a:p>
            <a:pPr algn="ctr"/>
            <a:r>
              <a:rPr lang="en-US" b="1" dirty="0">
                <a:solidFill>
                  <a:srgbClr val="000000"/>
                </a:solidFill>
              </a:rPr>
              <a:t>Federal Bureau of Investigations (FBI)</a:t>
            </a:r>
          </a:p>
          <a:p>
            <a:pPr algn="ctr"/>
            <a:r>
              <a:rPr lang="en-US" i="1" dirty="0">
                <a:solidFill>
                  <a:schemeClr val="accent6"/>
                </a:solidFill>
                <a:hlinkClick r:id="rId3">
                  <a:extLst>
                    <a:ext uri="{A12FA001-AC4F-418D-AE19-62706E023703}">
                      <ahyp:hlinkClr xmlns:ahyp="http://schemas.microsoft.com/office/drawing/2018/hyperlinkcolor" val="tx"/>
                    </a:ext>
                  </a:extLst>
                </a:hlinkClick>
              </a:rPr>
              <a:t>https://www.fbi.gov/how-we-can-help-you/scams-and-safety/common-frauds-and-scams</a:t>
            </a:r>
            <a:endParaRPr lang="en-US" i="1" dirty="0">
              <a:solidFill>
                <a:schemeClr val="accent6"/>
              </a:solidFill>
            </a:endParaRPr>
          </a:p>
          <a:p>
            <a:pPr algn="ctr"/>
            <a:endParaRPr lang="en-US" i="1" dirty="0">
              <a:solidFill>
                <a:srgbClr val="000000"/>
              </a:solidFill>
            </a:endParaRPr>
          </a:p>
          <a:p>
            <a:pPr algn="ctr"/>
            <a:r>
              <a:rPr lang="en-US" b="1" dirty="0">
                <a:solidFill>
                  <a:srgbClr val="000000"/>
                </a:solidFill>
              </a:rPr>
              <a:t>American Association of Retired Persons (AARP)</a:t>
            </a:r>
          </a:p>
          <a:p>
            <a:pPr algn="ctr"/>
            <a:r>
              <a:rPr lang="en-US" i="1" dirty="0">
                <a:solidFill>
                  <a:schemeClr val="accent6"/>
                </a:solidFill>
                <a:hlinkClick r:id="rId4">
                  <a:extLst>
                    <a:ext uri="{A12FA001-AC4F-418D-AE19-62706E023703}">
                      <ahyp:hlinkClr xmlns:ahyp="http://schemas.microsoft.com/office/drawing/2018/hyperlinkcolor" val="tx"/>
                    </a:ext>
                  </a:extLst>
                </a:hlinkClick>
              </a:rPr>
              <a:t>https://www.aarp.org/money/scams-fraud/</a:t>
            </a:r>
            <a:endParaRPr lang="en-US" i="1" dirty="0">
              <a:solidFill>
                <a:schemeClr val="accent6"/>
              </a:solidFill>
            </a:endParaRPr>
          </a:p>
          <a:p>
            <a:pPr algn="ctr"/>
            <a:endParaRPr lang="en-US" i="1" dirty="0">
              <a:solidFill>
                <a:srgbClr val="000000"/>
              </a:solidFill>
            </a:endParaRPr>
          </a:p>
          <a:p>
            <a:pPr algn="ctr"/>
            <a:r>
              <a:rPr lang="en-US" b="1" dirty="0">
                <a:solidFill>
                  <a:srgbClr val="000000"/>
                </a:solidFill>
              </a:rPr>
              <a:t>Federal Trade Commission (FTC)</a:t>
            </a:r>
          </a:p>
          <a:p>
            <a:pPr algn="ctr"/>
            <a:r>
              <a:rPr lang="en-US" i="1" dirty="0">
                <a:solidFill>
                  <a:schemeClr val="accent6"/>
                </a:solidFill>
                <a:hlinkClick r:id="rId5">
                  <a:extLst>
                    <a:ext uri="{A12FA001-AC4F-418D-AE19-62706E023703}">
                      <ahyp:hlinkClr xmlns:ahyp="http://schemas.microsoft.com/office/drawing/2018/hyperlinkcolor" val="tx"/>
                    </a:ext>
                  </a:extLst>
                </a:hlinkClick>
              </a:rPr>
              <a:t>https://consumer.ftc.gov/scams</a:t>
            </a:r>
            <a:endParaRPr lang="en-US" i="1" dirty="0">
              <a:solidFill>
                <a:schemeClr val="accent6"/>
              </a:solidFill>
            </a:endParaRPr>
          </a:p>
          <a:p>
            <a:pPr algn="ctr"/>
            <a:endParaRPr lang="en-US" i="1" dirty="0">
              <a:solidFill>
                <a:srgbClr val="000000"/>
              </a:solidFill>
            </a:endParaRPr>
          </a:p>
          <a:p>
            <a:pPr algn="ctr"/>
            <a:r>
              <a:rPr lang="en-US" b="1" dirty="0">
                <a:solidFill>
                  <a:srgbClr val="000000"/>
                </a:solidFill>
              </a:rPr>
              <a:t>Consumer Financial Protection Bureau (CFPB)</a:t>
            </a:r>
          </a:p>
          <a:p>
            <a:pPr algn="ctr"/>
            <a:r>
              <a:rPr lang="en-US" i="1" dirty="0">
                <a:solidFill>
                  <a:schemeClr val="accent6"/>
                </a:solidFill>
                <a:hlinkClick r:id="rId6">
                  <a:extLst>
                    <a:ext uri="{A12FA001-AC4F-418D-AE19-62706E023703}">
                      <ahyp:hlinkClr xmlns:ahyp="http://schemas.microsoft.com/office/drawing/2018/hyperlinkcolor" val="tx"/>
                    </a:ext>
                  </a:extLst>
                </a:hlinkClick>
              </a:rPr>
              <a:t>https://www.consumerfinance.gov/consumer-tools/fraud/</a:t>
            </a:r>
            <a:endParaRPr lang="en-US" i="1" dirty="0">
              <a:solidFill>
                <a:schemeClr val="accent6"/>
              </a:solidFill>
            </a:endParaRPr>
          </a:p>
          <a:p>
            <a:pPr algn="ctr"/>
            <a:endParaRPr lang="en-US" i="1" dirty="0">
              <a:solidFill>
                <a:srgbClr val="000000"/>
              </a:solidFill>
            </a:endParaRPr>
          </a:p>
        </p:txBody>
      </p:sp>
    </p:spTree>
    <p:extLst>
      <p:ext uri="{BB962C8B-B14F-4D97-AF65-F5344CB8AC3E}">
        <p14:creationId xmlns:p14="http://schemas.microsoft.com/office/powerpoint/2010/main" val="3071262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6EC1C-3AE4-4305-1E5F-3DDEB65D52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CFB70B-371D-B074-FFE6-BE43C3C830E8}"/>
              </a:ext>
            </a:extLst>
          </p:cNvPr>
          <p:cNvSpPr>
            <a:spLocks noGrp="1"/>
          </p:cNvSpPr>
          <p:nvPr>
            <p:ph type="ctrTitle"/>
          </p:nvPr>
        </p:nvSpPr>
        <p:spPr/>
        <p:txBody>
          <a:bodyPr/>
          <a:lstStyle/>
          <a:p>
            <a:r>
              <a:rPr lang="en-US" dirty="0"/>
              <a:t>How to Report Fraud - FTC</a:t>
            </a:r>
          </a:p>
        </p:txBody>
      </p:sp>
      <p:sp>
        <p:nvSpPr>
          <p:cNvPr id="2" name="TextBox 1">
            <a:extLst>
              <a:ext uri="{FF2B5EF4-FFF2-40B4-BE49-F238E27FC236}">
                <a16:creationId xmlns:a16="http://schemas.microsoft.com/office/drawing/2014/main" id="{B5F06562-9D0F-FEBB-8556-D39F072C0274}"/>
              </a:ext>
            </a:extLst>
          </p:cNvPr>
          <p:cNvSpPr txBox="1"/>
          <p:nvPr/>
        </p:nvSpPr>
        <p:spPr>
          <a:xfrm>
            <a:off x="457200" y="1447800"/>
            <a:ext cx="11201400" cy="1569660"/>
          </a:xfrm>
          <a:prstGeom prst="rect">
            <a:avLst/>
          </a:prstGeom>
          <a:noFill/>
        </p:spPr>
        <p:txBody>
          <a:bodyPr wrap="square" rtlCol="0">
            <a:spAutoFit/>
          </a:bodyPr>
          <a:lstStyle/>
          <a:p>
            <a:pPr algn="ctr"/>
            <a:r>
              <a:rPr lang="en-US" b="1" dirty="0">
                <a:solidFill>
                  <a:srgbClr val="000000"/>
                </a:solidFill>
              </a:rPr>
              <a:t>Federal Trade Commission</a:t>
            </a:r>
          </a:p>
          <a:p>
            <a:pPr algn="ctr"/>
            <a:r>
              <a:rPr lang="en-US" i="1" dirty="0">
                <a:solidFill>
                  <a:schemeClr val="accent6"/>
                </a:solidFill>
                <a:hlinkClick r:id="rId3">
                  <a:extLst>
                    <a:ext uri="{A12FA001-AC4F-418D-AE19-62706E023703}">
                      <ahyp:hlinkClr xmlns:ahyp="http://schemas.microsoft.com/office/drawing/2018/hyperlinkcolor" val="tx"/>
                    </a:ext>
                  </a:extLst>
                </a:hlinkClick>
              </a:rPr>
              <a:t>https://reportfraud.ftc.gov/</a:t>
            </a:r>
            <a:endParaRPr lang="en-US" i="1" dirty="0">
              <a:solidFill>
                <a:schemeClr val="accent6"/>
              </a:solidFill>
            </a:endParaRPr>
          </a:p>
          <a:p>
            <a:pPr algn="ctr"/>
            <a:endParaRPr lang="en-US" i="1" dirty="0">
              <a:solidFill>
                <a:schemeClr val="accent6"/>
              </a:solidFill>
            </a:endParaRPr>
          </a:p>
          <a:p>
            <a:pPr algn="ctr"/>
            <a:endParaRPr lang="en-US" i="1" dirty="0">
              <a:solidFill>
                <a:schemeClr val="accent6"/>
              </a:solidFill>
            </a:endParaRPr>
          </a:p>
        </p:txBody>
      </p:sp>
      <p:pic>
        <p:nvPicPr>
          <p:cNvPr id="5" name="Picture 4">
            <a:extLst>
              <a:ext uri="{FF2B5EF4-FFF2-40B4-BE49-F238E27FC236}">
                <a16:creationId xmlns:a16="http://schemas.microsoft.com/office/drawing/2014/main" id="{A0B11708-A4C8-75DB-7992-52DA615624AA}"/>
              </a:ext>
            </a:extLst>
          </p:cNvPr>
          <p:cNvPicPr>
            <a:picLocks noChangeAspect="1"/>
          </p:cNvPicPr>
          <p:nvPr/>
        </p:nvPicPr>
        <p:blipFill>
          <a:blip r:embed="rId4"/>
          <a:stretch>
            <a:fillRect/>
          </a:stretch>
        </p:blipFill>
        <p:spPr>
          <a:xfrm>
            <a:off x="533400" y="2245156"/>
            <a:ext cx="11049000" cy="3590925"/>
          </a:xfrm>
          <a:prstGeom prst="rect">
            <a:avLst/>
          </a:prstGeom>
        </p:spPr>
      </p:pic>
    </p:spTree>
    <p:extLst>
      <p:ext uri="{BB962C8B-B14F-4D97-AF65-F5344CB8AC3E}">
        <p14:creationId xmlns:p14="http://schemas.microsoft.com/office/powerpoint/2010/main" val="277844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4EBE8-4DC9-884F-5E19-2915C82F2D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094053-01BC-6E42-1323-E52B7721DAA6}"/>
              </a:ext>
            </a:extLst>
          </p:cNvPr>
          <p:cNvSpPr>
            <a:spLocks noGrp="1"/>
          </p:cNvSpPr>
          <p:nvPr>
            <p:ph type="ctrTitle"/>
          </p:nvPr>
        </p:nvSpPr>
        <p:spPr/>
        <p:txBody>
          <a:bodyPr/>
          <a:lstStyle/>
          <a:p>
            <a:r>
              <a:rPr lang="en-US" dirty="0"/>
              <a:t>How to Report Internet Crime to FBI</a:t>
            </a:r>
          </a:p>
        </p:txBody>
      </p:sp>
      <p:sp>
        <p:nvSpPr>
          <p:cNvPr id="2" name="TextBox 1">
            <a:extLst>
              <a:ext uri="{FF2B5EF4-FFF2-40B4-BE49-F238E27FC236}">
                <a16:creationId xmlns:a16="http://schemas.microsoft.com/office/drawing/2014/main" id="{9659CCCB-685E-65B6-FD68-3B5FCEA301F2}"/>
              </a:ext>
            </a:extLst>
          </p:cNvPr>
          <p:cNvSpPr txBox="1"/>
          <p:nvPr/>
        </p:nvSpPr>
        <p:spPr>
          <a:xfrm>
            <a:off x="4644000" y="1295400"/>
            <a:ext cx="2904000" cy="461665"/>
          </a:xfrm>
          <a:prstGeom prst="rect">
            <a:avLst/>
          </a:prstGeom>
          <a:noFill/>
        </p:spPr>
        <p:txBody>
          <a:bodyPr wrap="none" rtlCol="0">
            <a:spAutoFit/>
          </a:bodyPr>
          <a:lstStyle/>
          <a:p>
            <a:r>
              <a:rPr lang="en-US" dirty="0">
                <a:solidFill>
                  <a:schemeClr val="accent6"/>
                </a:solidFill>
              </a:rPr>
              <a:t>https://www.ic3.gov/</a:t>
            </a:r>
          </a:p>
        </p:txBody>
      </p:sp>
      <p:pic>
        <p:nvPicPr>
          <p:cNvPr id="5" name="Picture 4">
            <a:extLst>
              <a:ext uri="{FF2B5EF4-FFF2-40B4-BE49-F238E27FC236}">
                <a16:creationId xmlns:a16="http://schemas.microsoft.com/office/drawing/2014/main" id="{6406B0CA-246B-4D5B-F228-A9C973B0BF81}"/>
              </a:ext>
            </a:extLst>
          </p:cNvPr>
          <p:cNvPicPr>
            <a:picLocks noChangeAspect="1"/>
          </p:cNvPicPr>
          <p:nvPr/>
        </p:nvPicPr>
        <p:blipFill>
          <a:blip r:embed="rId3"/>
          <a:stretch>
            <a:fillRect/>
          </a:stretch>
        </p:blipFill>
        <p:spPr>
          <a:xfrm>
            <a:off x="1600200" y="1775854"/>
            <a:ext cx="8001000" cy="4819650"/>
          </a:xfrm>
          <a:prstGeom prst="rect">
            <a:avLst/>
          </a:prstGeom>
        </p:spPr>
      </p:pic>
    </p:spTree>
    <p:extLst>
      <p:ext uri="{BB962C8B-B14F-4D97-AF65-F5344CB8AC3E}">
        <p14:creationId xmlns:p14="http://schemas.microsoft.com/office/powerpoint/2010/main" val="68961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EDEC6-A9A7-7655-C020-C972F46235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17C53D-AFE7-FC18-2895-959A1034A6CA}"/>
              </a:ext>
            </a:extLst>
          </p:cNvPr>
          <p:cNvSpPr>
            <a:spLocks noGrp="1"/>
          </p:cNvSpPr>
          <p:nvPr>
            <p:ph type="ctrTitle"/>
          </p:nvPr>
        </p:nvSpPr>
        <p:spPr/>
        <p:txBody>
          <a:bodyPr/>
          <a:lstStyle/>
          <a:p>
            <a:r>
              <a:rPr lang="en-US" dirty="0"/>
              <a:t>AARP - Helpline</a:t>
            </a:r>
          </a:p>
        </p:txBody>
      </p:sp>
      <p:pic>
        <p:nvPicPr>
          <p:cNvPr id="4" name="Picture 3">
            <a:extLst>
              <a:ext uri="{FF2B5EF4-FFF2-40B4-BE49-F238E27FC236}">
                <a16:creationId xmlns:a16="http://schemas.microsoft.com/office/drawing/2014/main" id="{1D971996-1DCC-E025-B1C1-F3F7A64C695E}"/>
              </a:ext>
            </a:extLst>
          </p:cNvPr>
          <p:cNvPicPr>
            <a:picLocks noChangeAspect="1"/>
          </p:cNvPicPr>
          <p:nvPr/>
        </p:nvPicPr>
        <p:blipFill>
          <a:blip r:embed="rId3"/>
          <a:stretch>
            <a:fillRect/>
          </a:stretch>
        </p:blipFill>
        <p:spPr>
          <a:xfrm>
            <a:off x="1219200" y="1219200"/>
            <a:ext cx="9216266" cy="5313950"/>
          </a:xfrm>
          <a:prstGeom prst="rect">
            <a:avLst/>
          </a:prstGeom>
        </p:spPr>
      </p:pic>
    </p:spTree>
    <p:extLst>
      <p:ext uri="{BB962C8B-B14F-4D97-AF65-F5344CB8AC3E}">
        <p14:creationId xmlns:p14="http://schemas.microsoft.com/office/powerpoint/2010/main" val="54685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AD178-4D6B-7080-F1AB-F254B2F841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32D972-65B1-40D6-6317-C31B8FB4C3BC}"/>
              </a:ext>
            </a:extLst>
          </p:cNvPr>
          <p:cNvSpPr>
            <a:spLocks noGrp="1"/>
          </p:cNvSpPr>
          <p:nvPr>
            <p:ph type="ctrTitle"/>
          </p:nvPr>
        </p:nvSpPr>
        <p:spPr/>
        <p:txBody>
          <a:bodyPr/>
          <a:lstStyle/>
          <a:p>
            <a:r>
              <a:rPr lang="en-US" dirty="0"/>
              <a:t>Questions</a:t>
            </a:r>
          </a:p>
        </p:txBody>
      </p:sp>
      <p:pic>
        <p:nvPicPr>
          <p:cNvPr id="8" name="Picture 1">
            <a:extLst>
              <a:ext uri="{FF2B5EF4-FFF2-40B4-BE49-F238E27FC236}">
                <a16:creationId xmlns:a16="http://schemas.microsoft.com/office/drawing/2014/main" id="{B122151B-00DA-897E-420E-6949BCA0E9C9}"/>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581400" y="1253209"/>
            <a:ext cx="3553599" cy="4744238"/>
          </a:xfrm>
          <a:prstGeom prst="rect">
            <a:avLst/>
          </a:prstGeom>
          <a:noFill/>
          <a:ln w="9525">
            <a:noFill/>
            <a:miter lim="800000"/>
            <a:headEnd/>
            <a:tailEnd/>
          </a:ln>
        </p:spPr>
      </p:pic>
    </p:spTree>
    <p:extLst>
      <p:ext uri="{BB962C8B-B14F-4D97-AF65-F5344CB8AC3E}">
        <p14:creationId xmlns:p14="http://schemas.microsoft.com/office/powerpoint/2010/main" val="60156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F6EB25-79B5-44CD-8699-F9E10E6CAF91}"/>
              </a:ext>
            </a:extLst>
          </p:cNvPr>
          <p:cNvPicPr>
            <a:picLocks noChangeAspect="1"/>
          </p:cNvPicPr>
          <p:nvPr/>
        </p:nvPicPr>
        <p:blipFill>
          <a:blip r:embed="rId3"/>
          <a:stretch>
            <a:fillRect/>
          </a:stretch>
        </p:blipFill>
        <p:spPr>
          <a:xfrm>
            <a:off x="733383" y="1250632"/>
            <a:ext cx="4953000" cy="4600575"/>
          </a:xfrm>
          <a:prstGeom prst="rect">
            <a:avLst/>
          </a:prstGeom>
        </p:spPr>
      </p:pic>
      <p:sp>
        <p:nvSpPr>
          <p:cNvPr id="7" name="TextBox 6">
            <a:extLst>
              <a:ext uri="{FF2B5EF4-FFF2-40B4-BE49-F238E27FC236}">
                <a16:creationId xmlns:a16="http://schemas.microsoft.com/office/drawing/2014/main" id="{C4753456-BD50-4BE5-BEC4-3F2A4AEA40A0}"/>
              </a:ext>
            </a:extLst>
          </p:cNvPr>
          <p:cNvSpPr txBox="1"/>
          <p:nvPr/>
        </p:nvSpPr>
        <p:spPr>
          <a:xfrm>
            <a:off x="7371047" y="5497352"/>
            <a:ext cx="3727423" cy="1215717"/>
          </a:xfrm>
          <a:prstGeom prst="rect">
            <a:avLst/>
          </a:prstGeom>
          <a:noFill/>
        </p:spPr>
        <p:txBody>
          <a:bodyPr wrap="square" rtlCol="0">
            <a:spAutoFit/>
          </a:bodyPr>
          <a:lstStyle/>
          <a:p>
            <a:pPr algn="ctr"/>
            <a:r>
              <a:rPr lang="en-US" sz="1600" dirty="0">
                <a:solidFill>
                  <a:srgbClr val="000000"/>
                </a:solidFill>
                <a:latin typeface="Franklin Gothic Book" panose="020B0503020102020204" pitchFamily="34" charset="0"/>
                <a:cs typeface="Arial" panose="020B0604020202020204" pitchFamily="34" charset="0"/>
              </a:rPr>
              <a:t>For further information, contact:</a:t>
            </a:r>
          </a:p>
          <a:p>
            <a:pPr algn="ctr"/>
            <a:endParaRPr lang="en-US" sz="300" dirty="0">
              <a:solidFill>
                <a:schemeClr val="bg1"/>
              </a:solidFill>
              <a:latin typeface="Franklin Gothic Book" panose="020B0503020102020204" pitchFamily="34" charset="0"/>
              <a:cs typeface="Arial" panose="020B0604020202020204" pitchFamily="34" charset="0"/>
            </a:endParaRPr>
          </a:p>
          <a:p>
            <a:pPr algn="ctr"/>
            <a:r>
              <a:rPr lang="en-US" sz="1400" dirty="0">
                <a:solidFill>
                  <a:schemeClr val="bg1">
                    <a:lumMod val="75000"/>
                    <a:lumOff val="25000"/>
                  </a:schemeClr>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CISA.IOD.REGION.R07_Ops@cisa.dhs.gov</a:t>
            </a:r>
            <a:endParaRPr lang="en-US" sz="1400" dirty="0">
              <a:solidFill>
                <a:schemeClr val="bg1">
                  <a:lumMod val="75000"/>
                  <a:lumOff val="25000"/>
                </a:schemeClr>
              </a:solidFill>
              <a:latin typeface="Franklin Gothic Book" panose="020B0503020102020204" pitchFamily="34" charset="0"/>
            </a:endParaRPr>
          </a:p>
          <a:p>
            <a:pPr algn="ctr"/>
            <a:endParaRPr lang="en-US" sz="600" dirty="0">
              <a:solidFill>
                <a:schemeClr val="bg1"/>
              </a:solidFill>
              <a:latin typeface="Franklin Gothic Book" panose="020B0503020102020204" pitchFamily="34" charset="0"/>
            </a:endParaRPr>
          </a:p>
          <a:p>
            <a:pPr algn="ctr"/>
            <a:r>
              <a:rPr lang="en-US" sz="1400" dirty="0">
                <a:solidFill>
                  <a:srgbClr val="000000"/>
                </a:solidFill>
                <a:latin typeface="Franklin Gothic Book" panose="020B0503020102020204" pitchFamily="34" charset="0"/>
              </a:rPr>
              <a:t>Or</a:t>
            </a:r>
          </a:p>
          <a:p>
            <a:pPr algn="ctr"/>
            <a:endParaRPr lang="en-US" sz="600" dirty="0">
              <a:solidFill>
                <a:schemeClr val="bg1"/>
              </a:solidFill>
              <a:latin typeface="Franklin Gothic Book" panose="020B0503020102020204" pitchFamily="34" charset="0"/>
            </a:endParaRPr>
          </a:p>
          <a:p>
            <a:pPr algn="ctr"/>
            <a:r>
              <a:rPr lang="en-US" dirty="0">
                <a:solidFill>
                  <a:schemeClr val="bg1">
                    <a:lumMod val="75000"/>
                    <a:lumOff val="25000"/>
                  </a:schemeClr>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contact@cisa.dhs.gov</a:t>
            </a:r>
            <a:endParaRPr lang="en-US" dirty="0">
              <a:solidFill>
                <a:schemeClr val="bg1">
                  <a:lumMod val="75000"/>
                  <a:lumOff val="25000"/>
                </a:schemeClr>
              </a:solidFill>
              <a:latin typeface="Franklin Gothic Book" panose="020B0503020102020204" pitchFamily="34" charset="0"/>
            </a:endParaRPr>
          </a:p>
        </p:txBody>
      </p:sp>
      <p:sp>
        <p:nvSpPr>
          <p:cNvPr id="8" name="Subtitle 2">
            <a:extLst>
              <a:ext uri="{FF2B5EF4-FFF2-40B4-BE49-F238E27FC236}">
                <a16:creationId xmlns:a16="http://schemas.microsoft.com/office/drawing/2014/main" id="{47B48AD3-D9DB-40AF-A1A0-444F9D9382B2}"/>
              </a:ext>
            </a:extLst>
          </p:cNvPr>
          <p:cNvSpPr txBox="1">
            <a:spLocks/>
          </p:cNvSpPr>
          <p:nvPr/>
        </p:nvSpPr>
        <p:spPr>
          <a:xfrm>
            <a:off x="6162906" y="917953"/>
            <a:ext cx="5969620" cy="1995751"/>
          </a:xfrm>
          <a:prstGeom prst="rect">
            <a:avLst/>
          </a:prstGeom>
          <a:ln w="38100">
            <a:solidFill>
              <a:schemeClr val="accent6"/>
            </a:solidFill>
          </a:ln>
        </p:spPr>
        <p:txBody>
          <a:bodyPr vert="horz" lIns="68580" tIns="34290" rIns="68580" bIns="34290" rtlCol="0">
            <a:noAutofit/>
          </a:bodyPr>
          <a:lstStyle>
            <a:lvl1pPr marL="0" indent="0" algn="l" defTabSz="457200" rtl="0" eaLnBrk="1" latinLnBrk="0" hangingPunct="1">
              <a:lnSpc>
                <a:spcPct val="80000"/>
              </a:lnSpc>
              <a:spcBef>
                <a:spcPct val="20000"/>
              </a:spcBef>
              <a:buClr>
                <a:srgbClr val="4E8726"/>
              </a:buClr>
              <a:buFont typeface="Wingdings" charset="2"/>
              <a:buNone/>
              <a:defRPr sz="1800" b="0" i="0" kern="1200">
                <a:solidFill>
                  <a:srgbClr val="FFFFFF"/>
                </a:solidFill>
                <a:latin typeface="Joanna MT Sm Bd It"/>
                <a:ea typeface="+mn-ea"/>
                <a:cs typeface="Joanna MT Sm Bd It"/>
              </a:defRPr>
            </a:lvl1pPr>
            <a:lvl2pPr marL="457200" indent="0" algn="ctr" defTabSz="457200" rtl="0" eaLnBrk="1" latinLnBrk="0" hangingPunct="1">
              <a:spcBef>
                <a:spcPct val="20000"/>
              </a:spcBef>
              <a:buClr>
                <a:srgbClr val="4E8726"/>
              </a:buClr>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4E8726"/>
              </a:buClr>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4E8726"/>
              </a:buClr>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4E8726"/>
              </a:buClr>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00000"/>
              </a:lnSpc>
            </a:pPr>
            <a:r>
              <a:rPr lang="en-US" sz="1300" b="1" i="0" u="none" strike="noStrike" baseline="0" dirty="0">
                <a:solidFill>
                  <a:srgbClr val="000000"/>
                </a:solidFill>
                <a:latin typeface="Franklin Gothic Book" panose="020B0503020102020204" pitchFamily="34" charset="0"/>
                <a:cs typeface="Arial" panose="020B0604020202020204" pitchFamily="34" charset="0"/>
              </a:rPr>
              <a:t>Nicholas Brand					Warren Hagelstien</a:t>
            </a:r>
          </a:p>
          <a:p>
            <a:pPr algn="l">
              <a:lnSpc>
                <a:spcPct val="100000"/>
              </a:lnSpc>
            </a:pPr>
            <a:r>
              <a:rPr lang="en-US" sz="1300" b="1" i="0" u="none" strike="noStrike" baseline="0" dirty="0">
                <a:solidFill>
                  <a:srgbClr val="000000"/>
                </a:solidFill>
                <a:latin typeface="Franklin Gothic Book" panose="020B0503020102020204" pitchFamily="34" charset="0"/>
                <a:cs typeface="Arial" panose="020B0604020202020204" pitchFamily="34" charset="0"/>
              </a:rPr>
              <a:t>Cybersecurity Advisor				Cybersecurity Advisor</a:t>
            </a:r>
          </a:p>
          <a:p>
            <a:pPr>
              <a:lnSpc>
                <a:spcPct val="100000"/>
              </a:lnSpc>
            </a:pPr>
            <a:r>
              <a:rPr lang="en-US" sz="1300" b="1" i="0" u="none" strike="noStrike" baseline="0" dirty="0">
                <a:solidFill>
                  <a:srgbClr val="000000"/>
                </a:solidFill>
                <a:latin typeface="Franklin Gothic Book" panose="020B0503020102020204" pitchFamily="34" charset="0"/>
                <a:cs typeface="Arial" panose="020B0604020202020204" pitchFamily="34" charset="0"/>
              </a:rPr>
              <a:t>Southern District of Nebraska 			Northern District of Nebraska</a:t>
            </a:r>
            <a:endParaRPr lang="en-US" sz="1300" b="1" dirty="0">
              <a:solidFill>
                <a:srgbClr val="000000"/>
              </a:solidFill>
              <a:latin typeface="Franklin Gothic Book" panose="020B0503020102020204" pitchFamily="34" charset="0"/>
              <a:cs typeface="Arial" panose="020B0604020202020204" pitchFamily="34" charset="0"/>
            </a:endParaRPr>
          </a:p>
          <a:p>
            <a:pPr algn="l">
              <a:lnSpc>
                <a:spcPct val="100000"/>
              </a:lnSpc>
            </a:pPr>
            <a:r>
              <a:rPr lang="en-US" sz="1300" b="1" dirty="0">
                <a:solidFill>
                  <a:srgbClr val="000000"/>
                </a:solidFill>
                <a:latin typeface="Franklin Gothic Book" panose="020B0503020102020204" pitchFamily="34" charset="0"/>
                <a:cs typeface="Arial" panose="020B0604020202020204" pitchFamily="34" charset="0"/>
              </a:rPr>
              <a:t>NE</a:t>
            </a:r>
            <a:r>
              <a:rPr lang="en-US" sz="1300" b="1" i="0" u="none" strike="noStrike" baseline="0" dirty="0">
                <a:solidFill>
                  <a:srgbClr val="000000"/>
                </a:solidFill>
                <a:latin typeface="Franklin Gothic Book" panose="020B0503020102020204" pitchFamily="34" charset="0"/>
                <a:cs typeface="Arial" panose="020B0604020202020204" pitchFamily="34" charset="0"/>
              </a:rPr>
              <a:t> State Coordinator				Omaha, NE</a:t>
            </a:r>
          </a:p>
          <a:p>
            <a:pPr algn="l">
              <a:lnSpc>
                <a:spcPct val="100000"/>
              </a:lnSpc>
            </a:pPr>
            <a:r>
              <a:rPr lang="en-US" sz="1300" b="1" dirty="0">
                <a:solidFill>
                  <a:srgbClr val="000000"/>
                </a:solidFill>
                <a:latin typeface="Franklin Gothic Book" panose="020B0503020102020204" pitchFamily="34" charset="0"/>
                <a:cs typeface="Arial" panose="020B0604020202020204" pitchFamily="34" charset="0"/>
              </a:rPr>
              <a:t>Lincoln, NE						</a:t>
            </a:r>
            <a:r>
              <a:rPr lang="en-US" sz="1300" b="1" i="0" u="none" strike="noStrike" baseline="0" dirty="0">
                <a:solidFill>
                  <a:srgbClr val="000000"/>
                </a:solidFill>
                <a:latin typeface="Franklin Gothic Book" panose="020B0503020102020204" pitchFamily="34" charset="0"/>
                <a:cs typeface="Arial" panose="020B0604020202020204" pitchFamily="34" charset="0"/>
              </a:rPr>
              <a:t>402-936-1801</a:t>
            </a:r>
          </a:p>
          <a:p>
            <a:pPr algn="l">
              <a:lnSpc>
                <a:spcPct val="100000"/>
              </a:lnSpc>
            </a:pPr>
            <a:r>
              <a:rPr lang="en-US" sz="1300" b="1" dirty="0">
                <a:solidFill>
                  <a:srgbClr val="000000"/>
                </a:solidFill>
                <a:latin typeface="Franklin Gothic Book" panose="020B0503020102020204" pitchFamily="34" charset="0"/>
                <a:cs typeface="Arial" panose="020B0604020202020204" pitchFamily="34" charset="0"/>
              </a:rPr>
              <a:t>402-591-9532					</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warren.hagelstien@cisa.dhs.gov</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rPr>
              <a:t>     </a:t>
            </a:r>
          </a:p>
          <a:p>
            <a:pPr algn="l">
              <a:lnSpc>
                <a:spcPct val="100000"/>
              </a:lnSpc>
            </a:pPr>
            <a:r>
              <a:rPr lang="en-US" sz="1300" b="1" dirty="0">
                <a:solidFill>
                  <a:schemeClr val="bg1">
                    <a:lumMod val="75000"/>
                    <a:lumOff val="25000"/>
                  </a:schemeClr>
                </a:solidFill>
                <a:latin typeface="Franklin Gothic Book" panose="020B0503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nicholas.brand@cisa.dhs.gov</a:t>
            </a:r>
            <a:endParaRPr lang="en-US" sz="1300" b="1" dirty="0">
              <a:solidFill>
                <a:schemeClr val="bg1">
                  <a:lumMod val="75000"/>
                  <a:lumOff val="25000"/>
                </a:schemeClr>
              </a:solidFill>
              <a:latin typeface="Franklin Gothic Book" panose="020B0503020102020204" pitchFamily="34" charset="0"/>
              <a:cs typeface="Arial" panose="020B0604020202020204" pitchFamily="34" charset="0"/>
            </a:endParaRPr>
          </a:p>
          <a:p>
            <a:pPr algn="l">
              <a:lnSpc>
                <a:spcPct val="150000"/>
              </a:lnSpc>
            </a:pPr>
            <a:endParaRPr lang="en-US" sz="1400" b="1" i="0" u="none" strike="noStrike" baseline="0" dirty="0">
              <a:solidFill>
                <a:srgbClr val="000000"/>
              </a:solidFill>
              <a:latin typeface="Franklin Gothic Book" panose="020B05030201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D97D6D4-1D80-4632-A5B9-5025600083FD}"/>
              </a:ext>
            </a:extLst>
          </p:cNvPr>
          <p:cNvSpPr txBox="1"/>
          <p:nvPr/>
        </p:nvSpPr>
        <p:spPr>
          <a:xfrm>
            <a:off x="6723318" y="359055"/>
            <a:ext cx="4848795" cy="369332"/>
          </a:xfrm>
          <a:prstGeom prst="rect">
            <a:avLst/>
          </a:prstGeom>
          <a:noFill/>
        </p:spPr>
        <p:txBody>
          <a:bodyPr wrap="square">
            <a:spAutoFit/>
          </a:bodyPr>
          <a:lstStyle/>
          <a:p>
            <a:pPr fontAlgn="base">
              <a:spcAft>
                <a:spcPct val="0"/>
              </a:spcAft>
            </a:pPr>
            <a:r>
              <a:rPr lang="en-US" sz="1800" b="1" i="1" u="sng" dirty="0">
                <a:solidFill>
                  <a:srgbClr val="000000"/>
                </a:solidFill>
                <a:latin typeface="Franklin Gothic Book" panose="020B0503020102020204" pitchFamily="34" charset="0"/>
                <a:cs typeface="Arial" panose="020B0604020202020204" pitchFamily="34" charset="0"/>
              </a:rPr>
              <a:t>Region 7 Security Advisors - Nebraska</a:t>
            </a:r>
          </a:p>
        </p:txBody>
      </p:sp>
      <p:sp>
        <p:nvSpPr>
          <p:cNvPr id="14" name="Subtitle 2">
            <a:extLst>
              <a:ext uri="{FF2B5EF4-FFF2-40B4-BE49-F238E27FC236}">
                <a16:creationId xmlns:a16="http://schemas.microsoft.com/office/drawing/2014/main" id="{1176A046-EAAB-F926-6ACA-079F6BA34D0F}"/>
              </a:ext>
            </a:extLst>
          </p:cNvPr>
          <p:cNvSpPr txBox="1">
            <a:spLocks/>
          </p:cNvSpPr>
          <p:nvPr/>
        </p:nvSpPr>
        <p:spPr>
          <a:xfrm>
            <a:off x="6162906" y="3270414"/>
            <a:ext cx="5969620" cy="1995751"/>
          </a:xfrm>
          <a:prstGeom prst="rect">
            <a:avLst/>
          </a:prstGeom>
          <a:ln w="38100">
            <a:solidFill>
              <a:schemeClr val="accent6"/>
            </a:solidFill>
          </a:ln>
        </p:spPr>
        <p:txBody>
          <a:bodyPr vert="horz" lIns="68580" tIns="34290" rIns="68580" bIns="34290" rtlCol="0">
            <a:noAutofit/>
          </a:bodyPr>
          <a:lstStyle>
            <a:lvl1pPr marL="0" indent="0" algn="l" defTabSz="457200" rtl="0" eaLnBrk="1" latinLnBrk="0" hangingPunct="1">
              <a:lnSpc>
                <a:spcPct val="80000"/>
              </a:lnSpc>
              <a:spcBef>
                <a:spcPct val="20000"/>
              </a:spcBef>
              <a:buClr>
                <a:srgbClr val="4E8726"/>
              </a:buClr>
              <a:buFont typeface="Wingdings" charset="2"/>
              <a:buNone/>
              <a:defRPr sz="1800" b="0" i="0" kern="1200">
                <a:solidFill>
                  <a:srgbClr val="FFFFFF"/>
                </a:solidFill>
                <a:latin typeface="Joanna MT Sm Bd It"/>
                <a:ea typeface="+mn-ea"/>
                <a:cs typeface="Joanna MT Sm Bd It"/>
              </a:defRPr>
            </a:lvl1pPr>
            <a:lvl2pPr marL="457200" indent="0" algn="ctr" defTabSz="457200" rtl="0" eaLnBrk="1" latinLnBrk="0" hangingPunct="1">
              <a:spcBef>
                <a:spcPct val="20000"/>
              </a:spcBef>
              <a:buClr>
                <a:srgbClr val="4E8726"/>
              </a:buClr>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4E8726"/>
              </a:buClr>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4E8726"/>
              </a:buClr>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4E8726"/>
              </a:buClr>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00000"/>
              </a:lnSpc>
            </a:pPr>
            <a:r>
              <a:rPr lang="en-US" sz="1300" b="1" i="0" u="none" strike="noStrike" baseline="0" dirty="0">
                <a:solidFill>
                  <a:srgbClr val="000000"/>
                </a:solidFill>
                <a:latin typeface="Franklin Gothic Book" panose="020B0503020102020204" pitchFamily="34" charset="0"/>
                <a:cs typeface="Arial" panose="020B0604020202020204" pitchFamily="34" charset="0"/>
              </a:rPr>
              <a:t>Greg Goodwater					Stephanie Brown</a:t>
            </a:r>
          </a:p>
          <a:p>
            <a:pPr algn="l">
              <a:lnSpc>
                <a:spcPct val="100000"/>
              </a:lnSpc>
            </a:pPr>
            <a:r>
              <a:rPr lang="en-US" sz="1300" b="1" i="0" u="none" strike="noStrike" baseline="0" dirty="0">
                <a:solidFill>
                  <a:srgbClr val="000000"/>
                </a:solidFill>
                <a:latin typeface="Franklin Gothic Book" panose="020B0503020102020204" pitchFamily="34" charset="0"/>
                <a:cs typeface="Arial" panose="020B0604020202020204" pitchFamily="34" charset="0"/>
              </a:rPr>
              <a:t>Protective Security Advisor				Protective Security Advisor</a:t>
            </a:r>
          </a:p>
          <a:p>
            <a:pPr algn="l">
              <a:lnSpc>
                <a:spcPct val="100000"/>
              </a:lnSpc>
            </a:pPr>
            <a:r>
              <a:rPr lang="en-US" sz="1300" b="1" i="0" u="none" strike="noStrike" baseline="0" dirty="0">
                <a:solidFill>
                  <a:srgbClr val="000000"/>
                </a:solidFill>
                <a:latin typeface="Franklin Gothic Book" panose="020B0503020102020204" pitchFamily="34" charset="0"/>
                <a:cs typeface="Arial" panose="020B0604020202020204" pitchFamily="34" charset="0"/>
              </a:rPr>
              <a:t>Southern District of Nebraska			Northern District of Nebraska</a:t>
            </a:r>
            <a:endParaRPr lang="en-US" sz="1300" b="1" dirty="0">
              <a:solidFill>
                <a:srgbClr val="000000"/>
              </a:solidFill>
              <a:latin typeface="Franklin Gothic Book" panose="020B0503020102020204" pitchFamily="34" charset="0"/>
              <a:cs typeface="Arial" panose="020B0604020202020204" pitchFamily="34" charset="0"/>
            </a:endParaRPr>
          </a:p>
          <a:p>
            <a:pPr algn="l">
              <a:lnSpc>
                <a:spcPct val="100000"/>
              </a:lnSpc>
            </a:pPr>
            <a:r>
              <a:rPr lang="en-US" sz="1300" b="1" dirty="0">
                <a:solidFill>
                  <a:srgbClr val="000000"/>
                </a:solidFill>
                <a:latin typeface="Franklin Gothic Book" panose="020B0503020102020204" pitchFamily="34" charset="0"/>
                <a:cs typeface="Arial" panose="020B0604020202020204" pitchFamily="34" charset="0"/>
              </a:rPr>
              <a:t>402-785-4116					402-541-3797		        	</a:t>
            </a:r>
          </a:p>
          <a:p>
            <a:pPr algn="l">
              <a:lnSpc>
                <a:spcPct val="100000"/>
              </a:lnSpc>
            </a:pPr>
            <a:r>
              <a:rPr lang="en-US" sz="1300" b="1" dirty="0" err="1">
                <a:solidFill>
                  <a:schemeClr val="bg1">
                    <a:lumMod val="75000"/>
                    <a:lumOff val="25000"/>
                  </a:schemeClr>
                </a:solidFill>
                <a:latin typeface="Franklin Gothic Book" panose="020B0503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gregory</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goodwater</a:t>
            </a:r>
            <a:r>
              <a:rPr lang="en-US" sz="1300" b="1" i="0" u="none" strike="noStrike" baseline="0" dirty="0">
                <a:solidFill>
                  <a:schemeClr val="bg1">
                    <a:lumMod val="75000"/>
                    <a:lumOff val="25000"/>
                  </a:schemeClr>
                </a:solidFill>
                <a:latin typeface="Franklin Gothic Book" panose="020B05030201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@cisa</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.dhs.gov</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rPr>
              <a:t>	</a:t>
            </a:r>
            <a:r>
              <a:rPr lang="en-US" sz="1300" b="1" dirty="0">
                <a:solidFill>
                  <a:srgbClr val="000000"/>
                </a:solidFill>
                <a:latin typeface="Franklin Gothic Book" panose="020B0503020102020204" pitchFamily="34" charset="0"/>
                <a:cs typeface="Arial" panose="020B0604020202020204" pitchFamily="34" charset="0"/>
              </a:rPr>
              <a:t>		</a:t>
            </a:r>
            <a:r>
              <a:rPr lang="en-US" sz="1300" b="1" dirty="0">
                <a:solidFill>
                  <a:schemeClr val="bg1">
                    <a:lumMod val="75000"/>
                    <a:lumOff val="25000"/>
                  </a:schemeClr>
                </a:solidFill>
                <a:latin typeface="Franklin Gothic Book" panose="020B05030201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stephanie.brown@cisa.dhs.gov</a:t>
            </a:r>
            <a:endParaRPr lang="en-US" sz="1300" b="1" dirty="0">
              <a:solidFill>
                <a:schemeClr val="bg1">
                  <a:lumMod val="75000"/>
                  <a:lumOff val="25000"/>
                </a:schemeClr>
              </a:solidFill>
              <a:latin typeface="Franklin Gothic Book" panose="020B0503020102020204" pitchFamily="34" charset="0"/>
              <a:cs typeface="Arial" panose="020B0604020202020204" pitchFamily="34" charset="0"/>
            </a:endParaRPr>
          </a:p>
          <a:p>
            <a:pPr algn="l">
              <a:lnSpc>
                <a:spcPct val="100000"/>
              </a:lnSpc>
            </a:pPr>
            <a:endParaRPr lang="en-US" sz="1300" b="1" dirty="0">
              <a:solidFill>
                <a:srgbClr val="000000"/>
              </a:solidFill>
              <a:latin typeface="Franklin Gothic Book" panose="020B0503020102020204" pitchFamily="34" charset="0"/>
              <a:cs typeface="Arial" panose="020B0604020202020204" pitchFamily="34" charset="0"/>
            </a:endParaRPr>
          </a:p>
          <a:p>
            <a:pPr algn="l">
              <a:lnSpc>
                <a:spcPct val="150000"/>
              </a:lnSpc>
            </a:pPr>
            <a:endParaRPr lang="en-US" sz="1400" b="1" i="0" u="none" strike="noStrike" baseline="0" dirty="0">
              <a:solidFill>
                <a:srgbClr val="000000"/>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54853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F6EB25-79B5-44CD-8699-F9E10E6CAF91}"/>
              </a:ext>
            </a:extLst>
          </p:cNvPr>
          <p:cNvPicPr>
            <a:picLocks noChangeAspect="1"/>
          </p:cNvPicPr>
          <p:nvPr/>
        </p:nvPicPr>
        <p:blipFill>
          <a:blip r:embed="rId3"/>
          <a:stretch>
            <a:fillRect/>
          </a:stretch>
        </p:blipFill>
        <p:spPr>
          <a:xfrm>
            <a:off x="733383" y="1250632"/>
            <a:ext cx="4953000" cy="4600575"/>
          </a:xfrm>
          <a:prstGeom prst="rect">
            <a:avLst/>
          </a:prstGeom>
        </p:spPr>
      </p:pic>
      <p:sp>
        <p:nvSpPr>
          <p:cNvPr id="7" name="Subtitle 2">
            <a:extLst>
              <a:ext uri="{FF2B5EF4-FFF2-40B4-BE49-F238E27FC236}">
                <a16:creationId xmlns:a16="http://schemas.microsoft.com/office/drawing/2014/main" id="{186E0159-ACAE-48B8-A10B-BA55A2269D1C}"/>
              </a:ext>
            </a:extLst>
          </p:cNvPr>
          <p:cNvSpPr txBox="1">
            <a:spLocks/>
          </p:cNvSpPr>
          <p:nvPr/>
        </p:nvSpPr>
        <p:spPr>
          <a:xfrm>
            <a:off x="6229377" y="119023"/>
            <a:ext cx="5750268" cy="6532985"/>
          </a:xfrm>
          <a:prstGeom prst="rect">
            <a:avLst/>
          </a:prstGeom>
        </p:spPr>
        <p:txBody>
          <a:bodyPr vert="horz" lIns="68580" tIns="34290" rIns="68580" bIns="34290" rtlCol="0">
            <a:noAutofit/>
          </a:bodyPr>
          <a:lstStyle>
            <a:lvl1pPr marL="0" indent="0" algn="l" defTabSz="457200" rtl="0" eaLnBrk="1" latinLnBrk="0" hangingPunct="1">
              <a:lnSpc>
                <a:spcPct val="80000"/>
              </a:lnSpc>
              <a:spcBef>
                <a:spcPct val="20000"/>
              </a:spcBef>
              <a:buClr>
                <a:srgbClr val="4E8726"/>
              </a:buClr>
              <a:buFont typeface="Wingdings" charset="2"/>
              <a:buNone/>
              <a:defRPr sz="1800" b="0" i="0" kern="1200">
                <a:solidFill>
                  <a:srgbClr val="FFFFFF"/>
                </a:solidFill>
                <a:latin typeface="Joanna MT Sm Bd It"/>
                <a:ea typeface="+mn-ea"/>
                <a:cs typeface="Joanna MT Sm Bd It"/>
              </a:defRPr>
            </a:lvl1pPr>
            <a:lvl2pPr marL="457200" indent="0" algn="ctr" defTabSz="457200" rtl="0" eaLnBrk="1" latinLnBrk="0" hangingPunct="1">
              <a:spcBef>
                <a:spcPct val="20000"/>
              </a:spcBef>
              <a:buClr>
                <a:srgbClr val="4E8726"/>
              </a:buClr>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4E8726"/>
              </a:buClr>
              <a:buFont typeface="Wingdings" charset="2"/>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4E8726"/>
              </a:buClr>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4E8726"/>
              </a:buClr>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algn="ctr">
              <a:spcBef>
                <a:spcPts val="0"/>
              </a:spcBef>
              <a:spcAft>
                <a:spcPts val="0"/>
              </a:spcAft>
            </a:pPr>
            <a:r>
              <a:rPr lang="en-US" sz="2000" b="1" u="sng">
                <a:solidFill>
                  <a:srgbClr val="000000"/>
                </a:solidFill>
                <a:effectLst/>
                <a:latin typeface="Source Sans Pro" panose="020B0503030403020204" pitchFamily="34" charset="0"/>
                <a:ea typeface="Source Sans Pro" panose="020B0503030403020204" pitchFamily="34" charset="0"/>
              </a:rPr>
              <a:t>Cybersecurity Advisors</a:t>
            </a:r>
          </a:p>
          <a:p>
            <a:pPr marL="0" marR="0">
              <a:spcBef>
                <a:spcPts val="0"/>
              </a:spcBef>
              <a:spcAft>
                <a:spcPts val="0"/>
              </a:spcAft>
            </a:pPr>
            <a:r>
              <a:rPr lang="en-US" sz="2000">
                <a:solidFill>
                  <a:srgbClr val="000000"/>
                </a:solidFill>
                <a:effectLst/>
                <a:latin typeface="Source Sans Pro" panose="020B0503030403020204" pitchFamily="34" charset="0"/>
                <a:ea typeface="Source Sans Pro" panose="020B0503030403020204" pitchFamily="34" charset="0"/>
              </a:rPr>
              <a:t> </a:t>
            </a:r>
          </a:p>
          <a:p>
            <a:pPr>
              <a:spcBef>
                <a:spcPts val="0"/>
              </a:spcBef>
            </a:pPr>
            <a:r>
              <a:rPr lang="en-US">
                <a:solidFill>
                  <a:srgbClr val="000000"/>
                </a:solidFill>
                <a:latin typeface="Source Sans Pro" panose="020B0503030403020204" pitchFamily="34" charset="0"/>
                <a:ea typeface="Source Sans Pro" panose="020B0503030403020204" pitchFamily="34" charset="0"/>
              </a:rPr>
              <a:t>Chris Cockburn, St. Louis, MO</a:t>
            </a:r>
          </a:p>
          <a:p>
            <a:pPr>
              <a:spcBef>
                <a:spcPts val="0"/>
              </a:spcBef>
            </a:pPr>
            <a:r>
              <a:rPr lang="en-US">
                <a:solidFill>
                  <a:srgbClr val="0070C0"/>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christopher.cockburn@cisa.dhs.gov</a:t>
            </a:r>
            <a:r>
              <a:rPr lang="en-US">
                <a:solidFill>
                  <a:srgbClr val="000000"/>
                </a:solidFill>
                <a:latin typeface="Source Sans Pro" panose="020B0503030403020204" pitchFamily="34" charset="0"/>
                <a:ea typeface="Source Sans Pro" panose="020B0503030403020204" pitchFamily="34" charset="0"/>
              </a:rPr>
              <a:t>		202-689-7871</a:t>
            </a:r>
          </a:p>
          <a:p>
            <a:pPr>
              <a:spcBef>
                <a:spcPts val="0"/>
              </a:spcBef>
            </a:pPr>
            <a:endParaRPr lang="en-US">
              <a:solidFill>
                <a:srgbClr val="000000"/>
              </a:solidFill>
              <a:latin typeface="Source Sans Pro" panose="020B0503030403020204" pitchFamily="34" charset="0"/>
              <a:ea typeface="Source Sans Pro" panose="020B0503030403020204" pitchFamily="34" charset="0"/>
            </a:endParaRPr>
          </a:p>
          <a:p>
            <a:pPr marL="0" marR="0">
              <a:spcBef>
                <a:spcPts val="0"/>
              </a:spcBef>
              <a:spcAft>
                <a:spcPts val="0"/>
              </a:spcAft>
            </a:pPr>
            <a:r>
              <a:rPr lang="en-US">
                <a:solidFill>
                  <a:srgbClr val="000000"/>
                </a:solidFill>
                <a:effectLst/>
                <a:latin typeface="Source Sans Pro" panose="020B0503030403020204" pitchFamily="34" charset="0"/>
                <a:ea typeface="Source Sans Pro" panose="020B0503030403020204" pitchFamily="34" charset="0"/>
              </a:rPr>
              <a:t>David Howe, St. Louis, MO</a:t>
            </a:r>
          </a:p>
          <a:p>
            <a:pPr marL="0" marR="0">
              <a:spcBef>
                <a:spcPts val="0"/>
              </a:spcBef>
              <a:spcAft>
                <a:spcPts val="0"/>
              </a:spcAft>
            </a:pPr>
            <a:r>
              <a:rPr lang="en-US" u="sng">
                <a:solidFill>
                  <a:srgbClr val="0070C0"/>
                </a:solidFill>
                <a:latin typeface="Source Sans Pro" panose="020B0503030403020204" pitchFamily="34" charset="0"/>
                <a:ea typeface="Source Sans Pro" panose="020B0503030403020204" pitchFamily="34" charset="0"/>
              </a:rPr>
              <a:t>david.howe@cisa.dhs.gov</a:t>
            </a:r>
            <a:r>
              <a:rPr lang="en-US">
                <a:solidFill>
                  <a:srgbClr val="0070C0"/>
                </a:solidFill>
                <a:latin typeface="Source Sans Pro" panose="020B0503030403020204" pitchFamily="34" charset="0"/>
                <a:ea typeface="Source Sans Pro" panose="020B0503030403020204" pitchFamily="34" charset="0"/>
              </a:rPr>
              <a:t>				</a:t>
            </a:r>
            <a:r>
              <a:rPr lang="en-US">
                <a:solidFill>
                  <a:srgbClr val="000000"/>
                </a:solidFill>
                <a:effectLst/>
                <a:latin typeface="Source Sans Pro" panose="020B0503030403020204" pitchFamily="34" charset="0"/>
                <a:ea typeface="Source Sans Pro" panose="020B0503030403020204" pitchFamily="34" charset="0"/>
              </a:rPr>
              <a:t>202-445-7048</a:t>
            </a:r>
          </a:p>
          <a:p>
            <a:pPr marL="0" marR="0">
              <a:spcBef>
                <a:spcPts val="0"/>
              </a:spcBef>
              <a:spcAft>
                <a:spcPts val="0"/>
              </a:spcAft>
            </a:pPr>
            <a:endParaRPr lang="en-US">
              <a:solidFill>
                <a:srgbClr val="000000"/>
              </a:solidFill>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a:solidFill>
                  <a:srgbClr val="000000"/>
                </a:solidFill>
                <a:effectLst/>
                <a:latin typeface="Source Sans Pro" panose="020B0503030403020204" pitchFamily="34" charset="0"/>
                <a:ea typeface="Source Sans Pro" panose="020B0503030403020204" pitchFamily="34" charset="0"/>
              </a:rPr>
              <a:t>Robert Graham, Jefferson City, MO</a:t>
            </a:r>
          </a:p>
          <a:p>
            <a:pPr marL="0" marR="0">
              <a:spcBef>
                <a:spcPts val="0"/>
              </a:spcBef>
              <a:spcAft>
                <a:spcPts val="0"/>
              </a:spcAft>
            </a:pPr>
            <a:r>
              <a:rPr lang="en-US">
                <a:solidFill>
                  <a:srgbClr val="0070C0"/>
                </a:solidFill>
                <a:effectLst/>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robert.graham@cisa.dhs.gov</a:t>
            </a:r>
            <a:r>
              <a:rPr lang="en-US">
                <a:solidFill>
                  <a:srgbClr val="000000"/>
                </a:solidFill>
                <a:effectLst/>
                <a:latin typeface="Source Sans Pro" panose="020B0503030403020204" pitchFamily="34" charset="0"/>
                <a:ea typeface="Source Sans Pro" panose="020B0503030403020204" pitchFamily="34" charset="0"/>
              </a:rPr>
              <a:t>			202-705-9949</a:t>
            </a:r>
          </a:p>
          <a:p>
            <a:pPr marL="0" marR="0">
              <a:spcBef>
                <a:spcPts val="0"/>
              </a:spcBef>
              <a:spcAft>
                <a:spcPts val="0"/>
              </a:spcAft>
            </a:pPr>
            <a:endParaRPr lang="en-US">
              <a:solidFill>
                <a:srgbClr val="000000"/>
              </a:solidFill>
              <a:latin typeface="Source Sans Pro" panose="020B0503030403020204" pitchFamily="34" charset="0"/>
              <a:ea typeface="Source Sans Pro" panose="020B0503030403020204" pitchFamily="34" charset="0"/>
            </a:endParaRPr>
          </a:p>
          <a:p>
            <a:pPr marL="0" marR="0">
              <a:spcBef>
                <a:spcPts val="0"/>
              </a:spcBef>
              <a:spcAft>
                <a:spcPts val="0"/>
              </a:spcAft>
            </a:pPr>
            <a:r>
              <a:rPr lang="en-US">
                <a:solidFill>
                  <a:srgbClr val="000000"/>
                </a:solidFill>
                <a:effectLst/>
                <a:latin typeface="Source Sans Pro" panose="020B0503030403020204" pitchFamily="34" charset="0"/>
                <a:ea typeface="Source Sans Pro" panose="020B0503030403020204" pitchFamily="34" charset="0"/>
              </a:rPr>
              <a:t>John Bryant, Kansas City, MO</a:t>
            </a:r>
          </a:p>
          <a:p>
            <a:pPr marL="0" marR="0" fontAlgn="base">
              <a:spcBef>
                <a:spcPts val="0"/>
              </a:spcBef>
              <a:spcAft>
                <a:spcPts val="0"/>
              </a:spcAft>
            </a:pPr>
            <a:r>
              <a:rPr lang="en-US">
                <a:solidFill>
                  <a:srgbClr val="0070C0"/>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john.bryant@cisa.dhs.gov</a:t>
            </a:r>
            <a:r>
              <a:rPr lang="en-US">
                <a:solidFill>
                  <a:srgbClr val="0070C0"/>
                </a:solidFill>
                <a:latin typeface="Source Sans Pro" panose="020B0503030403020204" pitchFamily="34" charset="0"/>
                <a:ea typeface="Source Sans Pro" panose="020B0503030403020204" pitchFamily="34" charset="0"/>
              </a:rPr>
              <a:t> 	</a:t>
            </a:r>
            <a:r>
              <a:rPr lang="en-US">
                <a:latin typeface="Calibri" panose="020F0502020204030204" pitchFamily="34" charset="0"/>
                <a:ea typeface="Calibri" panose="020F0502020204030204" pitchFamily="34" charset="0"/>
              </a:rPr>
              <a:t>			</a:t>
            </a:r>
            <a:r>
              <a:rPr lang="en-US">
                <a:solidFill>
                  <a:srgbClr val="000000"/>
                </a:solidFill>
                <a:latin typeface="Source Sans Pro" panose="020B0503030403020204" pitchFamily="34" charset="0"/>
                <a:ea typeface="Source Sans Pro" panose="020B0503030403020204" pitchFamily="34" charset="0"/>
              </a:rPr>
              <a:t>816-634-0528</a:t>
            </a:r>
            <a:r>
              <a:rPr lang="en-US" sz="2000">
                <a:solidFill>
                  <a:srgbClr val="0070C0"/>
                </a:solidFill>
                <a:latin typeface="Source Sans Pro" panose="020B0503030403020204" pitchFamily="34" charset="0"/>
                <a:ea typeface="Source Sans Pro" panose="020B0503030403020204" pitchFamily="34" charset="0"/>
              </a:rPr>
              <a:t> </a:t>
            </a:r>
          </a:p>
          <a:p>
            <a:pPr marL="0" marR="0">
              <a:spcBef>
                <a:spcPts val="0"/>
              </a:spcBef>
              <a:spcAft>
                <a:spcPts val="0"/>
              </a:spcAft>
            </a:pPr>
            <a:r>
              <a:rPr lang="en-US" sz="2000">
                <a:solidFill>
                  <a:srgbClr val="000000"/>
                </a:solidFill>
                <a:effectLst/>
                <a:latin typeface="Source Sans Pro" panose="020B0503030403020204" pitchFamily="34" charset="0"/>
                <a:ea typeface="Source Sans Pro" panose="020B0503030403020204" pitchFamily="34" charset="0"/>
              </a:rPr>
              <a:t> </a:t>
            </a:r>
          </a:p>
          <a:p>
            <a:pPr algn="ctr">
              <a:spcBef>
                <a:spcPts val="0"/>
              </a:spcBef>
            </a:pPr>
            <a:r>
              <a:rPr lang="en-US" sz="2000" b="1" u="sng">
                <a:solidFill>
                  <a:srgbClr val="000000"/>
                </a:solidFill>
                <a:latin typeface="Source Sans Pro" panose="020B0503030403020204" pitchFamily="34" charset="0"/>
                <a:ea typeface="Source Sans Pro" panose="020B0503030403020204" pitchFamily="34" charset="0"/>
              </a:rPr>
              <a:t>Protective Security Advisor</a:t>
            </a:r>
          </a:p>
          <a:p>
            <a:pPr>
              <a:spcBef>
                <a:spcPts val="0"/>
              </a:spcBef>
            </a:pPr>
            <a:endParaRPr lang="en-US" sz="2000" b="1" u="sng">
              <a:solidFill>
                <a:srgbClr val="000000"/>
              </a:solidFill>
              <a:latin typeface="Source Sans Pro" panose="020B0503030403020204" pitchFamily="34" charset="0"/>
              <a:ea typeface="Source Sans Pro" panose="020B0503030403020204" pitchFamily="34" charset="0"/>
            </a:endParaRPr>
          </a:p>
          <a:p>
            <a:pPr>
              <a:spcBef>
                <a:spcPts val="0"/>
              </a:spcBef>
            </a:pPr>
            <a:r>
              <a:rPr lang="en-US">
                <a:solidFill>
                  <a:srgbClr val="000000"/>
                </a:solidFill>
                <a:latin typeface="Source Sans Pro" panose="020B0503030403020204" pitchFamily="34" charset="0"/>
                <a:ea typeface="Source Sans Pro" panose="020B0503030403020204" pitchFamily="34" charset="0"/>
              </a:rPr>
              <a:t>Steven Souders, </a:t>
            </a:r>
            <a:r>
              <a:rPr lang="en-US">
                <a:solidFill>
                  <a:srgbClr val="000000"/>
                </a:solidFill>
                <a:effectLst/>
                <a:latin typeface="Source Sans Pro" panose="020B0503030403020204" pitchFamily="34" charset="0"/>
                <a:ea typeface="Source Sans Pro" panose="020B0503030403020204" pitchFamily="34" charset="0"/>
              </a:rPr>
              <a:t>Eastern, MO</a:t>
            </a:r>
            <a:endParaRPr lang="en-US">
              <a:solidFill>
                <a:srgbClr val="000000"/>
              </a:solidFill>
              <a:latin typeface="Source Sans Pro" panose="020B0503030403020204" pitchFamily="34" charset="0"/>
              <a:ea typeface="Source Sans Pro" panose="020B0503030403020204" pitchFamily="34" charset="0"/>
            </a:endParaRPr>
          </a:p>
          <a:p>
            <a:pPr>
              <a:spcBef>
                <a:spcPts val="0"/>
              </a:spcBef>
            </a:pPr>
            <a:r>
              <a:rPr lang="en-US" u="sng">
                <a:solidFill>
                  <a:srgbClr val="0070C0"/>
                </a:solidFill>
                <a:latin typeface="Source Sans Pro" panose="020B0503030403020204" pitchFamily="34" charset="0"/>
                <a:ea typeface="Source Sans Pro" panose="020B0503030403020204" pitchFamily="34" charset="0"/>
              </a:rPr>
              <a:t>steven.souders@cisa.dhs.gov</a:t>
            </a:r>
            <a:r>
              <a:rPr lang="en-US">
                <a:solidFill>
                  <a:srgbClr val="000000"/>
                </a:solidFill>
                <a:latin typeface="Source Sans Pro" panose="020B0503030403020204" pitchFamily="34" charset="0"/>
                <a:ea typeface="Source Sans Pro" panose="020B0503030403020204" pitchFamily="34" charset="0"/>
              </a:rPr>
              <a:t>			314-562-2970 </a:t>
            </a:r>
          </a:p>
          <a:p>
            <a:pPr>
              <a:spcBef>
                <a:spcPts val="0"/>
              </a:spcBef>
            </a:pPr>
            <a:endParaRPr lang="en-US">
              <a:solidFill>
                <a:srgbClr val="000000"/>
              </a:solidFill>
              <a:latin typeface="Source Sans Pro" panose="020B0503030403020204" pitchFamily="34" charset="0"/>
              <a:ea typeface="Source Sans Pro" panose="020B0503030403020204" pitchFamily="34" charset="0"/>
            </a:endParaRPr>
          </a:p>
          <a:p>
            <a:pPr>
              <a:spcBef>
                <a:spcPts val="0"/>
              </a:spcBef>
            </a:pPr>
            <a:r>
              <a:rPr lang="en-US">
                <a:solidFill>
                  <a:srgbClr val="000000"/>
                </a:solidFill>
                <a:latin typeface="Source Sans Pro" panose="020B0503030403020204" pitchFamily="34" charset="0"/>
                <a:ea typeface="Source Sans Pro" panose="020B0503030403020204" pitchFamily="34" charset="0"/>
              </a:rPr>
              <a:t>Chuck </a:t>
            </a:r>
            <a:r>
              <a:rPr lang="en-US" err="1">
                <a:solidFill>
                  <a:srgbClr val="000000"/>
                </a:solidFill>
                <a:latin typeface="Source Sans Pro" panose="020B0503030403020204" pitchFamily="34" charset="0"/>
                <a:ea typeface="Source Sans Pro" panose="020B0503030403020204" pitchFamily="34" charset="0"/>
              </a:rPr>
              <a:t>Clanahan</a:t>
            </a:r>
            <a:r>
              <a:rPr lang="en-US">
                <a:solidFill>
                  <a:srgbClr val="000000"/>
                </a:solidFill>
                <a:latin typeface="Source Sans Pro" panose="020B0503030403020204" pitchFamily="34" charset="0"/>
                <a:ea typeface="Source Sans Pro" panose="020B0503030403020204" pitchFamily="34" charset="0"/>
              </a:rPr>
              <a:t>, Western, MO </a:t>
            </a:r>
          </a:p>
          <a:p>
            <a:pPr>
              <a:spcBef>
                <a:spcPts val="0"/>
              </a:spcBef>
            </a:pPr>
            <a:r>
              <a:rPr lang="en-US" u="sng">
                <a:solidFill>
                  <a:srgbClr val="0070C0"/>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chuck.clanahan@cisa.dhs.gov</a:t>
            </a:r>
            <a:r>
              <a:rPr lang="en-US">
                <a:solidFill>
                  <a:srgbClr val="000000"/>
                </a:solidFill>
                <a:latin typeface="Source Sans Pro" panose="020B0503030403020204" pitchFamily="34" charset="0"/>
                <a:ea typeface="Source Sans Pro" panose="020B0503030403020204" pitchFamily="34" charset="0"/>
              </a:rPr>
              <a:t>			785-213-8699</a:t>
            </a:r>
          </a:p>
          <a:p>
            <a:pPr>
              <a:spcBef>
                <a:spcPts val="0"/>
              </a:spcBef>
            </a:pPr>
            <a:endParaRPr lang="en-US" u="sng">
              <a:solidFill>
                <a:srgbClr val="0070C0"/>
              </a:solidFill>
              <a:latin typeface="Source Sans Pro" panose="020B0503030403020204" pitchFamily="34" charset="0"/>
              <a:ea typeface="Source Sans Pro" panose="020B0503030403020204" pitchFamily="34" charset="0"/>
            </a:endParaRPr>
          </a:p>
          <a:p>
            <a:pPr marL="0" marR="0" algn="ctr">
              <a:lnSpc>
                <a:spcPct val="100000"/>
              </a:lnSpc>
              <a:spcBef>
                <a:spcPts val="0"/>
              </a:spcBef>
              <a:spcAft>
                <a:spcPts val="0"/>
              </a:spcAft>
            </a:pPr>
            <a:r>
              <a:rPr lang="en-US" sz="2000" b="1" u="sng">
                <a:solidFill>
                  <a:srgbClr val="000000"/>
                </a:solidFill>
                <a:effectLst/>
                <a:latin typeface="Source Sans Pro" panose="020B0503030403020204" pitchFamily="34" charset="0"/>
                <a:ea typeface="Source Sans Pro" panose="020B0503030403020204" pitchFamily="34" charset="0"/>
              </a:rPr>
              <a:t>Regional Headquarters </a:t>
            </a:r>
          </a:p>
          <a:p>
            <a:pPr>
              <a:lnSpc>
                <a:spcPct val="100000"/>
              </a:lnSpc>
              <a:spcBef>
                <a:spcPts val="0"/>
              </a:spcBef>
            </a:pPr>
            <a:r>
              <a:rPr lang="en-US" u="sng">
                <a:solidFill>
                  <a:srgbClr val="0070C0"/>
                </a:solidFill>
                <a:latin typeface="Source Sans Pro" panose="020B0503030403020204" pitchFamily="34" charset="0"/>
                <a:ea typeface="Source Sans Pro" panose="020B0503030403020204" pitchFamily="34" charset="0"/>
              </a:rPr>
              <a:t>CISARegion7@hq.dhs.gov</a:t>
            </a:r>
          </a:p>
          <a:p>
            <a:pPr>
              <a:lnSpc>
                <a:spcPct val="100000"/>
              </a:lnSpc>
              <a:spcBef>
                <a:spcPts val="0"/>
              </a:spcBef>
            </a:pPr>
            <a:endParaRPr lang="en-US" sz="2000" u="sng">
              <a:solidFill>
                <a:srgbClr val="0070C0"/>
              </a:solidFill>
              <a:latin typeface="Source Sans Pro" panose="020B0503030403020204" pitchFamily="34" charset="0"/>
              <a:ea typeface="Source Sans Pro" panose="020B0503030403020204" pitchFamily="34" charset="0"/>
            </a:endParaRPr>
          </a:p>
          <a:p>
            <a:pPr marL="0" marR="0" algn="ctr">
              <a:lnSpc>
                <a:spcPct val="100000"/>
              </a:lnSpc>
              <a:spcBef>
                <a:spcPts val="0"/>
              </a:spcBef>
              <a:spcAft>
                <a:spcPts val="0"/>
              </a:spcAft>
            </a:pPr>
            <a:r>
              <a:rPr lang="en-US" sz="2000" b="1" u="sng">
                <a:solidFill>
                  <a:srgbClr val="000000"/>
                </a:solidFill>
                <a:effectLst/>
                <a:latin typeface="Source Sans Pro" panose="020B0503030403020204" pitchFamily="34" charset="0"/>
                <a:ea typeface="Source Sans Pro" panose="020B0503030403020204" pitchFamily="34" charset="0"/>
              </a:rPr>
              <a:t>CISA Central</a:t>
            </a:r>
          </a:p>
          <a:p>
            <a:pPr>
              <a:lnSpc>
                <a:spcPct val="100000"/>
              </a:lnSpc>
              <a:spcBef>
                <a:spcPts val="0"/>
              </a:spcBef>
            </a:pPr>
            <a:r>
              <a:rPr lang="en-US" u="sng">
                <a:solidFill>
                  <a:srgbClr val="0070C0"/>
                </a:solidFill>
                <a:latin typeface="Source Sans Pro" panose="020B0503030403020204" pitchFamily="34" charset="0"/>
                <a:ea typeface="Source Sans Pro" panose="020B0503030403020204" pitchFamily="34" charset="0"/>
                <a:hlinkClick r:id="rId8">
                  <a:extLst>
                    <a:ext uri="{A12FA001-AC4F-418D-AE19-62706E023703}">
                      <ahyp:hlinkClr xmlns:ahyp="http://schemas.microsoft.com/office/drawing/2018/hyperlinkcolor" val="tx"/>
                    </a:ext>
                  </a:extLst>
                </a:hlinkClick>
              </a:rPr>
              <a:t>SayCISA@cisa.dhs.gov</a:t>
            </a:r>
            <a:r>
              <a:rPr lang="en-US">
                <a:solidFill>
                  <a:srgbClr val="0070C0"/>
                </a:solidFill>
                <a:latin typeface="Source Sans Pro" panose="020B0503030403020204" pitchFamily="34" charset="0"/>
                <a:ea typeface="Source Sans Pro" panose="020B0503030403020204" pitchFamily="34" charset="0"/>
              </a:rPr>
              <a:t>					</a:t>
            </a:r>
            <a:r>
              <a:rPr lang="en-US">
                <a:solidFill>
                  <a:srgbClr val="000000"/>
                </a:solidFill>
                <a:latin typeface="Source Sans Pro" panose="020B0503030403020204" pitchFamily="34" charset="0"/>
                <a:ea typeface="Source Sans Pro" panose="020B0503030403020204" pitchFamily="34" charset="0"/>
              </a:rPr>
              <a:t>1-844-Say-CISA</a:t>
            </a:r>
            <a:r>
              <a:rPr lang="en-US">
                <a:solidFill>
                  <a:srgbClr val="0070C0"/>
                </a:solidFill>
                <a:latin typeface="Source Sans Pro" panose="020B0503030403020204" pitchFamily="34" charset="0"/>
                <a:ea typeface="Source Sans Pro" panose="020B0503030403020204" pitchFamily="34" charset="0"/>
              </a:rPr>
              <a:t> </a:t>
            </a:r>
            <a:endParaRPr lang="en-US" sz="2000">
              <a:solidFill>
                <a:srgbClr val="000000"/>
              </a:solidFill>
              <a:effectLst/>
              <a:latin typeface="Source Sans Pro" panose="020B0503030403020204" pitchFamily="34" charset="0"/>
              <a:ea typeface="Source Sans Pro" panose="020B0503030403020204" pitchFamily="34" charset="0"/>
            </a:endParaRPr>
          </a:p>
          <a:p>
            <a:pPr fontAlgn="base">
              <a:spcAft>
                <a:spcPct val="0"/>
              </a:spcAft>
            </a:pPr>
            <a:endParaRPr lang="en-US" sz="20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fontAlgn="base">
              <a:spcAft>
                <a:spcPct val="0"/>
              </a:spcAft>
            </a:pPr>
            <a:endParaRPr lang="en-US" sz="20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fontAlgn="base">
              <a:spcAft>
                <a:spcPct val="0"/>
              </a:spcAft>
            </a:pPr>
            <a:endParaRPr lang="en-US" sz="20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fontAlgn="base">
              <a:spcAft>
                <a:spcPct val="0"/>
              </a:spcAft>
            </a:pPr>
            <a:endParaRPr lang="en-US" sz="20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39083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91440" bIns="91440" numCol="1" anchor="t" anchorCtr="0" compatLnSpc="1">
            <a:prstTxWarp prst="textNoShape">
              <a:avLst/>
            </a:prstTxWarp>
          </a:bodyPr>
          <a:lstStyle>
            <a:defPPr>
              <a:defRPr lang="en-US"/>
            </a:defPPr>
            <a:lvl1pPr eaLnBrk="1" hangingPunct="1">
              <a:defRPr sz="4200" b="1">
                <a:ea typeface="+mj-ea"/>
                <a:cs typeface="Arial" panose="020B0604020202020204" pitchFamily="34" charset="0"/>
              </a:defRPr>
            </a:lvl1pPr>
            <a:lvl2pPr eaLnBrk="1" hangingPunct="1">
              <a:defRPr sz="4200">
                <a:solidFill>
                  <a:srgbClr val="005288"/>
                </a:solidFill>
                <a:cs typeface="Arial" panose="020B0604020202020204" pitchFamily="34" charset="0"/>
              </a:defRPr>
            </a:lvl2pPr>
            <a:lvl3pPr eaLnBrk="1" hangingPunct="1">
              <a:defRPr sz="4200">
                <a:solidFill>
                  <a:srgbClr val="005288"/>
                </a:solidFill>
                <a:cs typeface="Arial" panose="020B0604020202020204" pitchFamily="34" charset="0"/>
              </a:defRPr>
            </a:lvl3pPr>
            <a:lvl4pPr eaLnBrk="1" hangingPunct="1">
              <a:defRPr sz="4200">
                <a:solidFill>
                  <a:srgbClr val="005288"/>
                </a:solidFill>
                <a:cs typeface="Arial" panose="020B0604020202020204" pitchFamily="34" charset="0"/>
              </a:defRPr>
            </a:lvl4pPr>
            <a:lvl5pPr eaLnBrk="1" hangingPunct="1">
              <a:defRPr sz="4200">
                <a:solidFill>
                  <a:srgbClr val="005288"/>
                </a:solidFill>
                <a:cs typeface="Arial" panose="020B0604020202020204" pitchFamily="34" charset="0"/>
              </a:defRPr>
            </a:lvl5pPr>
            <a:lvl6pPr marL="457200" fontAlgn="base">
              <a:spcBef>
                <a:spcPct val="0"/>
              </a:spcBef>
              <a:spcAft>
                <a:spcPct val="0"/>
              </a:spcAft>
              <a:defRPr sz="4200">
                <a:solidFill>
                  <a:srgbClr val="000063"/>
                </a:solidFill>
                <a:latin typeface="Times New Roman" pitchFamily="18" charset="0"/>
              </a:defRPr>
            </a:lvl6pPr>
            <a:lvl7pPr marL="914400" fontAlgn="base">
              <a:spcBef>
                <a:spcPct val="0"/>
              </a:spcBef>
              <a:spcAft>
                <a:spcPct val="0"/>
              </a:spcAft>
              <a:defRPr sz="4200">
                <a:solidFill>
                  <a:srgbClr val="000063"/>
                </a:solidFill>
                <a:latin typeface="Times New Roman" pitchFamily="18" charset="0"/>
              </a:defRPr>
            </a:lvl7pPr>
            <a:lvl8pPr marL="1371600" fontAlgn="base">
              <a:spcBef>
                <a:spcPct val="0"/>
              </a:spcBef>
              <a:spcAft>
                <a:spcPct val="0"/>
              </a:spcAft>
              <a:defRPr sz="4200">
                <a:solidFill>
                  <a:srgbClr val="000063"/>
                </a:solidFill>
                <a:latin typeface="Times New Roman" pitchFamily="18" charset="0"/>
              </a:defRPr>
            </a:lvl8pPr>
            <a:lvl9pPr marL="1828800" fontAlgn="base">
              <a:spcBef>
                <a:spcPct val="0"/>
              </a:spcBef>
              <a:spcAft>
                <a:spcPct val="0"/>
              </a:spcAft>
              <a:defRPr sz="4200">
                <a:solidFill>
                  <a:srgbClr val="000063"/>
                </a:solidFill>
                <a:latin typeface="Times New Roman" pitchFamily="18" charset="0"/>
              </a:defRPr>
            </a:lvl9pPr>
          </a:lstStyle>
          <a:p>
            <a:r>
              <a:rPr lang="en-US" altLang="en-US" dirty="0">
                <a:latin typeface="Franklin Gothic Book" panose="020B0503020102020204" pitchFamily="34" charset="0"/>
              </a:rPr>
              <a:t>Critical Infrastructure</a:t>
            </a:r>
          </a:p>
        </p:txBody>
      </p:sp>
      <p:sp>
        <p:nvSpPr>
          <p:cNvPr id="22" name="Rectangle 21">
            <a:extLst>
              <a:ext uri="{FF2B5EF4-FFF2-40B4-BE49-F238E27FC236}">
                <a16:creationId xmlns:a16="http://schemas.microsoft.com/office/drawing/2014/main" id="{253C9321-8025-48D7-935F-FF67017E4943}"/>
              </a:ext>
            </a:extLst>
          </p:cNvPr>
          <p:cNvSpPr/>
          <p:nvPr/>
        </p:nvSpPr>
        <p:spPr>
          <a:xfrm>
            <a:off x="-1" y="1385328"/>
            <a:ext cx="12191999" cy="461665"/>
          </a:xfrm>
          <a:prstGeom prst="rect">
            <a:avLst/>
          </a:prstGeom>
        </p:spPr>
        <p:txBody>
          <a:bodyPr wrap="square">
            <a:spAutoFit/>
          </a:bodyPr>
          <a:lstStyle/>
          <a:p>
            <a:pPr marL="0" marR="0" lvl="0" indent="0" algn="ctr" defTabSz="914400" rtl="0" eaLnBrk="0" fontAlgn="base" latinLnBrk="0" hangingPunct="0">
              <a:lnSpc>
                <a:spcPct val="100000"/>
              </a:lnSpc>
              <a:spcBef>
                <a:spcPct val="20000"/>
              </a:spcBef>
              <a:spcAft>
                <a:spcPct val="0"/>
              </a:spcAft>
              <a:buClr>
                <a:srgbClr val="002060"/>
              </a:buClr>
              <a:buSzTx/>
              <a:buFontTx/>
              <a:buNone/>
              <a:tabLst/>
              <a:defRPr/>
            </a:pPr>
            <a:r>
              <a:rPr kumimoji="0" lang="en-US"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rPr>
              <a:t>CISA assists the public and private sectors in managing risk </a:t>
            </a:r>
            <a:r>
              <a:rPr lang="en-US" kern="0" dirty="0">
                <a:solidFill>
                  <a:srgbClr val="000000"/>
                </a:solidFill>
                <a:latin typeface="Franklin Gothic Book" panose="020B0503020102020204" pitchFamily="34" charset="0"/>
                <a:cs typeface="Calibri" panose="020F0502020204030204" pitchFamily="34" charset="0"/>
              </a:rPr>
              <a:t>to critical</a:t>
            </a:r>
            <a:r>
              <a:rPr kumimoji="0" lang="en-US" b="0" i="0" u="none" strike="noStrike" kern="0" cap="none" spc="0" normalizeH="0" baseline="0" noProof="0" dirty="0">
                <a:ln>
                  <a:noFill/>
                </a:ln>
                <a:solidFill>
                  <a:srgbClr val="000000"/>
                </a:solidFill>
                <a:effectLst/>
                <a:uLnTx/>
                <a:uFillTx/>
                <a:latin typeface="Franklin Gothic Book" panose="020B0503020102020204" pitchFamily="34" charset="0"/>
                <a:cs typeface="Calibri" panose="020F0502020204030204" pitchFamily="34" charset="0"/>
              </a:rPr>
              <a:t> infrastructure.</a:t>
            </a:r>
          </a:p>
        </p:txBody>
      </p:sp>
      <p:pic>
        <p:nvPicPr>
          <p:cNvPr id="2" name="Picture 1">
            <a:extLst>
              <a:ext uri="{FF2B5EF4-FFF2-40B4-BE49-F238E27FC236}">
                <a16:creationId xmlns:a16="http://schemas.microsoft.com/office/drawing/2014/main" id="{35D705FD-F18A-4BAF-BD02-9E45D0B2FE70}"/>
              </a:ext>
            </a:extLst>
          </p:cNvPr>
          <p:cNvPicPr>
            <a:picLocks noChangeAspect="1"/>
          </p:cNvPicPr>
          <p:nvPr/>
        </p:nvPicPr>
        <p:blipFill>
          <a:blip r:embed="rId3"/>
          <a:stretch>
            <a:fillRect/>
          </a:stretch>
        </p:blipFill>
        <p:spPr>
          <a:xfrm>
            <a:off x="2286000" y="2089321"/>
            <a:ext cx="7236579" cy="4566300"/>
          </a:xfrm>
          <a:prstGeom prst="rect">
            <a:avLst/>
          </a:prstGeom>
        </p:spPr>
      </p:pic>
    </p:spTree>
    <p:extLst>
      <p:ext uri="{BB962C8B-B14F-4D97-AF65-F5344CB8AC3E}">
        <p14:creationId xmlns:p14="http://schemas.microsoft.com/office/powerpoint/2010/main" val="234773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F6368B-9681-4ED5-89DB-77975E760116}"/>
              </a:ext>
            </a:extLst>
          </p:cNvPr>
          <p:cNvPicPr>
            <a:picLocks noChangeAspect="1"/>
          </p:cNvPicPr>
          <p:nvPr/>
        </p:nvPicPr>
        <p:blipFill>
          <a:blip r:embed="rId3"/>
          <a:srcRect/>
          <a:stretch/>
        </p:blipFill>
        <p:spPr>
          <a:xfrm>
            <a:off x="-18701" y="-294916"/>
            <a:ext cx="12210701" cy="6874624"/>
          </a:xfrm>
          <a:prstGeom prst="rect">
            <a:avLst/>
          </a:prstGeom>
        </p:spPr>
      </p:pic>
    </p:spTree>
    <p:extLst>
      <p:ext uri="{BB962C8B-B14F-4D97-AF65-F5344CB8AC3E}">
        <p14:creationId xmlns:p14="http://schemas.microsoft.com/office/powerpoint/2010/main" val="208349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6DBB-6872-540E-CABA-77AA8395B5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7E3719-3173-7507-5D50-9671728D5B43}"/>
              </a:ext>
            </a:extLst>
          </p:cNvPr>
          <p:cNvSpPr>
            <a:spLocks noGrp="1"/>
          </p:cNvSpPr>
          <p:nvPr>
            <p:ph type="ctrTitle"/>
          </p:nvPr>
        </p:nvSpPr>
        <p:spPr/>
        <p:txBody>
          <a:bodyPr/>
          <a:lstStyle/>
          <a:p>
            <a:pPr>
              <a:defRPr/>
            </a:pPr>
            <a:r>
              <a:rPr lang="en-US" sz="3000" dirty="0">
                <a:solidFill>
                  <a:srgbClr val="FFFFFF"/>
                </a:solidFill>
              </a:rPr>
              <a:t>FBI Internet Crime Report 2025</a:t>
            </a:r>
          </a:p>
        </p:txBody>
      </p:sp>
      <p:pic>
        <p:nvPicPr>
          <p:cNvPr id="4" name="Picture 3">
            <a:extLst>
              <a:ext uri="{FF2B5EF4-FFF2-40B4-BE49-F238E27FC236}">
                <a16:creationId xmlns:a16="http://schemas.microsoft.com/office/drawing/2014/main" id="{28F1A788-F875-9288-F06A-733C821C67AD}"/>
              </a:ext>
            </a:extLst>
          </p:cNvPr>
          <p:cNvPicPr>
            <a:picLocks noChangeAspect="1"/>
          </p:cNvPicPr>
          <p:nvPr/>
        </p:nvPicPr>
        <p:blipFill>
          <a:blip r:embed="rId2"/>
          <a:stretch>
            <a:fillRect/>
          </a:stretch>
        </p:blipFill>
        <p:spPr>
          <a:xfrm>
            <a:off x="2371418" y="1160745"/>
            <a:ext cx="7449164" cy="2491117"/>
          </a:xfrm>
          <a:prstGeom prst="rect">
            <a:avLst/>
          </a:prstGeom>
        </p:spPr>
      </p:pic>
      <p:sp>
        <p:nvSpPr>
          <p:cNvPr id="5" name="TextBox 4">
            <a:extLst>
              <a:ext uri="{FF2B5EF4-FFF2-40B4-BE49-F238E27FC236}">
                <a16:creationId xmlns:a16="http://schemas.microsoft.com/office/drawing/2014/main" id="{11CCA65A-D6DD-B577-BB01-250F281AA36B}"/>
              </a:ext>
            </a:extLst>
          </p:cNvPr>
          <p:cNvSpPr txBox="1"/>
          <p:nvPr/>
        </p:nvSpPr>
        <p:spPr>
          <a:xfrm>
            <a:off x="3720754" y="4114800"/>
            <a:ext cx="4750492" cy="1938992"/>
          </a:xfrm>
          <a:prstGeom prst="rect">
            <a:avLst/>
          </a:prstGeom>
          <a:noFill/>
        </p:spPr>
        <p:txBody>
          <a:bodyPr wrap="square" rtlCol="0">
            <a:spAutoFit/>
          </a:bodyPr>
          <a:lstStyle/>
          <a:p>
            <a:pPr marL="342900" indent="-342900">
              <a:buFont typeface="Wingdings" panose="05000000000000000000" pitchFamily="2" charset="2"/>
              <a:buChar char="q"/>
            </a:pPr>
            <a:r>
              <a:rPr lang="en-US" dirty="0">
                <a:solidFill>
                  <a:srgbClr val="000000"/>
                </a:solidFill>
              </a:rPr>
              <a:t>Collection</a:t>
            </a:r>
          </a:p>
          <a:p>
            <a:pPr marL="342900" indent="-342900">
              <a:buFont typeface="Wingdings" panose="05000000000000000000" pitchFamily="2" charset="2"/>
              <a:buChar char="q"/>
            </a:pPr>
            <a:r>
              <a:rPr lang="en-US" dirty="0">
                <a:solidFill>
                  <a:srgbClr val="000000"/>
                </a:solidFill>
              </a:rPr>
              <a:t>Analysis</a:t>
            </a:r>
          </a:p>
          <a:p>
            <a:pPr marL="342900" indent="-342900">
              <a:buFont typeface="Wingdings" panose="05000000000000000000" pitchFamily="2" charset="2"/>
              <a:buChar char="q"/>
            </a:pPr>
            <a:r>
              <a:rPr lang="en-US" dirty="0">
                <a:solidFill>
                  <a:srgbClr val="000000"/>
                </a:solidFill>
              </a:rPr>
              <a:t>Referral &amp; Enhancement</a:t>
            </a:r>
          </a:p>
          <a:p>
            <a:pPr marL="342900" indent="-342900">
              <a:buFont typeface="Wingdings" panose="05000000000000000000" pitchFamily="2" charset="2"/>
              <a:buChar char="q"/>
            </a:pPr>
            <a:r>
              <a:rPr lang="en-US" dirty="0">
                <a:solidFill>
                  <a:srgbClr val="000000"/>
                </a:solidFill>
              </a:rPr>
              <a:t>Coordination</a:t>
            </a:r>
          </a:p>
          <a:p>
            <a:pPr marL="342900" indent="-342900">
              <a:buFont typeface="Wingdings" panose="05000000000000000000" pitchFamily="2" charset="2"/>
              <a:buChar char="q"/>
            </a:pPr>
            <a:r>
              <a:rPr lang="en-US" dirty="0">
                <a:solidFill>
                  <a:srgbClr val="000000"/>
                </a:solidFill>
              </a:rPr>
              <a:t>Public Awareness</a:t>
            </a:r>
          </a:p>
        </p:txBody>
      </p:sp>
    </p:spTree>
    <p:extLst>
      <p:ext uri="{BB962C8B-B14F-4D97-AF65-F5344CB8AC3E}">
        <p14:creationId xmlns:p14="http://schemas.microsoft.com/office/powerpoint/2010/main" val="410044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12514-94E0-9699-27FE-B085CAFBD0FE}"/>
              </a:ext>
            </a:extLst>
          </p:cNvPr>
          <p:cNvSpPr>
            <a:spLocks noGrp="1"/>
          </p:cNvSpPr>
          <p:nvPr>
            <p:ph type="ctrTitle"/>
          </p:nvPr>
        </p:nvSpPr>
        <p:spPr/>
        <p:txBody>
          <a:bodyPr/>
          <a:lstStyle/>
          <a:p>
            <a:pPr>
              <a:defRPr/>
            </a:pPr>
            <a:r>
              <a:rPr lang="en-US" sz="3000" dirty="0">
                <a:solidFill>
                  <a:srgbClr val="FFFFFF"/>
                </a:solidFill>
              </a:rPr>
              <a:t>Internet Crime Complaint Center (IC3) Quarter Century</a:t>
            </a:r>
          </a:p>
        </p:txBody>
      </p:sp>
      <p:pic>
        <p:nvPicPr>
          <p:cNvPr id="7" name="Picture 6">
            <a:extLst>
              <a:ext uri="{FF2B5EF4-FFF2-40B4-BE49-F238E27FC236}">
                <a16:creationId xmlns:a16="http://schemas.microsoft.com/office/drawing/2014/main" id="{4F76DFEC-5CB9-79E9-5A16-610B40E2689B}"/>
              </a:ext>
            </a:extLst>
          </p:cNvPr>
          <p:cNvPicPr>
            <a:picLocks noChangeAspect="1"/>
          </p:cNvPicPr>
          <p:nvPr/>
        </p:nvPicPr>
        <p:blipFill>
          <a:blip r:embed="rId2"/>
          <a:stretch>
            <a:fillRect/>
          </a:stretch>
        </p:blipFill>
        <p:spPr>
          <a:xfrm>
            <a:off x="152400" y="1347497"/>
            <a:ext cx="5791201" cy="4466753"/>
          </a:xfrm>
          <a:prstGeom prst="rect">
            <a:avLst/>
          </a:prstGeom>
        </p:spPr>
      </p:pic>
      <p:pic>
        <p:nvPicPr>
          <p:cNvPr id="9" name="Picture 8">
            <a:extLst>
              <a:ext uri="{FF2B5EF4-FFF2-40B4-BE49-F238E27FC236}">
                <a16:creationId xmlns:a16="http://schemas.microsoft.com/office/drawing/2014/main" id="{4902C38D-01CF-7B69-44DD-237ADE606932}"/>
              </a:ext>
            </a:extLst>
          </p:cNvPr>
          <p:cNvPicPr>
            <a:picLocks noChangeAspect="1"/>
          </p:cNvPicPr>
          <p:nvPr/>
        </p:nvPicPr>
        <p:blipFill>
          <a:blip r:embed="rId3"/>
          <a:stretch>
            <a:fillRect/>
          </a:stretch>
        </p:blipFill>
        <p:spPr>
          <a:xfrm>
            <a:off x="6096000" y="1347497"/>
            <a:ext cx="5715000" cy="4470827"/>
          </a:xfrm>
          <a:prstGeom prst="rect">
            <a:avLst/>
          </a:prstGeom>
        </p:spPr>
      </p:pic>
    </p:spTree>
    <p:extLst>
      <p:ext uri="{BB962C8B-B14F-4D97-AF65-F5344CB8AC3E}">
        <p14:creationId xmlns:p14="http://schemas.microsoft.com/office/powerpoint/2010/main" val="186536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F22B-2D1D-EAC2-D063-AFF21582D120}"/>
              </a:ext>
            </a:extLst>
          </p:cNvPr>
          <p:cNvSpPr>
            <a:spLocks noGrp="1"/>
          </p:cNvSpPr>
          <p:nvPr>
            <p:ph type="ctrTitle"/>
          </p:nvPr>
        </p:nvSpPr>
        <p:spPr/>
        <p:txBody>
          <a:bodyPr/>
          <a:lstStyle/>
          <a:p>
            <a:r>
              <a:rPr kumimoji="0" lang="en-US" sz="3000" b="1" i="0" u="none" strike="noStrike" kern="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Internet Crime Complaint Center (IC3) 2025 By The Numbers</a:t>
            </a:r>
            <a:endParaRPr lang="en-US" dirty="0"/>
          </a:p>
        </p:txBody>
      </p:sp>
      <p:sp>
        <p:nvSpPr>
          <p:cNvPr id="3" name="Slide Number Placeholder 2">
            <a:extLst>
              <a:ext uri="{FF2B5EF4-FFF2-40B4-BE49-F238E27FC236}">
                <a16:creationId xmlns:a16="http://schemas.microsoft.com/office/drawing/2014/main" id="{2AAD6FCC-819C-3001-8F68-F98AC8EC04F0}"/>
              </a:ext>
            </a:extLst>
          </p:cNvPr>
          <p:cNvSpPr>
            <a:spLocks noGrp="1"/>
          </p:cNvSpPr>
          <p:nvPr>
            <p:ph type="sldNum" sz="quarter" idx="10"/>
          </p:nvPr>
        </p:nvSpPr>
        <p:spPr/>
        <p:txBody>
          <a:bodyPr/>
          <a:lstStyle/>
          <a:p>
            <a:pPr>
              <a:defRPr/>
            </a:pPr>
            <a:fld id="{549690C8-B626-274D-8FA3-63299A4ABD75}" type="slidenum">
              <a:rPr lang="en-US" altLang="en-US" smtClean="0"/>
              <a:pPr>
                <a:defRPr/>
              </a:pPr>
              <a:t>7</a:t>
            </a:fld>
            <a:endParaRPr lang="en-US" altLang="en-US"/>
          </a:p>
        </p:txBody>
      </p:sp>
      <p:sp>
        <p:nvSpPr>
          <p:cNvPr id="6" name="TextBox 5">
            <a:extLst>
              <a:ext uri="{FF2B5EF4-FFF2-40B4-BE49-F238E27FC236}">
                <a16:creationId xmlns:a16="http://schemas.microsoft.com/office/drawing/2014/main" id="{44B1F50E-34C9-C591-60D2-58911C0AC39B}"/>
              </a:ext>
            </a:extLst>
          </p:cNvPr>
          <p:cNvSpPr txBox="1"/>
          <p:nvPr/>
        </p:nvSpPr>
        <p:spPr>
          <a:xfrm>
            <a:off x="3437562" y="6445250"/>
            <a:ext cx="5496856" cy="369332"/>
          </a:xfrm>
          <a:prstGeom prst="rect">
            <a:avLst/>
          </a:prstGeom>
          <a:noFill/>
        </p:spPr>
        <p:txBody>
          <a:bodyPr wrap="square">
            <a:spAutoFit/>
          </a:bodyPr>
          <a:lstStyle/>
          <a:p>
            <a:r>
              <a:rPr lang="en-US" sz="1800" u="sng" dirty="0">
                <a:solidFill>
                  <a:schemeClr val="bg1">
                    <a:lumMod val="50000"/>
                    <a:lumOff val="50000"/>
                  </a:schemeClr>
                </a:solidFill>
                <a:effectLst/>
                <a:latin typeface="Segoe UI" panose="020B0502040204020203" pitchFamily="34" charset="0"/>
              </a:rPr>
              <a:t>ic3.gov/AnnualReport/Reports/2025_IC3Report.pdf</a:t>
            </a:r>
            <a:endParaRPr lang="en-US" u="sng" dirty="0">
              <a:solidFill>
                <a:schemeClr val="bg1">
                  <a:lumMod val="50000"/>
                  <a:lumOff val="50000"/>
                </a:schemeClr>
              </a:solidFill>
            </a:endParaRPr>
          </a:p>
        </p:txBody>
      </p:sp>
      <p:sp>
        <p:nvSpPr>
          <p:cNvPr id="11" name="TextBox 10">
            <a:extLst>
              <a:ext uri="{FF2B5EF4-FFF2-40B4-BE49-F238E27FC236}">
                <a16:creationId xmlns:a16="http://schemas.microsoft.com/office/drawing/2014/main" id="{114F9F79-BD9D-6496-5B56-066C9A614E77}"/>
              </a:ext>
            </a:extLst>
          </p:cNvPr>
          <p:cNvSpPr txBox="1"/>
          <p:nvPr/>
        </p:nvSpPr>
        <p:spPr>
          <a:xfrm>
            <a:off x="7320898" y="6202376"/>
            <a:ext cx="1927273" cy="307777"/>
          </a:xfrm>
          <a:prstGeom prst="rect">
            <a:avLst/>
          </a:prstGeom>
          <a:noFill/>
        </p:spPr>
        <p:txBody>
          <a:bodyPr wrap="square" rtlCol="0">
            <a:spAutoFit/>
          </a:bodyPr>
          <a:lstStyle/>
          <a:p>
            <a:r>
              <a:rPr lang="en-US" sz="1400" b="1" dirty="0">
                <a:solidFill>
                  <a:schemeClr val="accent4">
                    <a:lumMod val="10000"/>
                  </a:schemeClr>
                </a:solidFill>
              </a:rPr>
              <a:t>FBI 2024 IC3 Report</a:t>
            </a:r>
          </a:p>
        </p:txBody>
      </p:sp>
      <p:pic>
        <p:nvPicPr>
          <p:cNvPr id="12" name="Picture 11">
            <a:extLst>
              <a:ext uri="{FF2B5EF4-FFF2-40B4-BE49-F238E27FC236}">
                <a16:creationId xmlns:a16="http://schemas.microsoft.com/office/drawing/2014/main" id="{188B0DF6-315C-7014-B3D0-4B744D1E2973}"/>
              </a:ext>
            </a:extLst>
          </p:cNvPr>
          <p:cNvPicPr>
            <a:picLocks noChangeAspect="1"/>
          </p:cNvPicPr>
          <p:nvPr/>
        </p:nvPicPr>
        <p:blipFill>
          <a:blip r:embed="rId3"/>
          <a:stretch>
            <a:fillRect/>
          </a:stretch>
        </p:blipFill>
        <p:spPr>
          <a:xfrm>
            <a:off x="3049660" y="1143000"/>
            <a:ext cx="6092680" cy="1554859"/>
          </a:xfrm>
          <a:prstGeom prst="rect">
            <a:avLst/>
          </a:prstGeom>
        </p:spPr>
      </p:pic>
      <p:pic>
        <p:nvPicPr>
          <p:cNvPr id="14" name="Picture 13">
            <a:extLst>
              <a:ext uri="{FF2B5EF4-FFF2-40B4-BE49-F238E27FC236}">
                <a16:creationId xmlns:a16="http://schemas.microsoft.com/office/drawing/2014/main" id="{76C13B90-DE71-4E6D-0E2C-66BF3D624375}"/>
              </a:ext>
            </a:extLst>
          </p:cNvPr>
          <p:cNvPicPr>
            <a:picLocks noChangeAspect="1"/>
          </p:cNvPicPr>
          <p:nvPr/>
        </p:nvPicPr>
        <p:blipFill>
          <a:blip r:embed="rId4"/>
          <a:stretch>
            <a:fillRect/>
          </a:stretch>
        </p:blipFill>
        <p:spPr>
          <a:xfrm>
            <a:off x="98583" y="2700991"/>
            <a:ext cx="5848361" cy="2861609"/>
          </a:xfrm>
          <a:prstGeom prst="rect">
            <a:avLst/>
          </a:prstGeom>
        </p:spPr>
      </p:pic>
      <p:pic>
        <p:nvPicPr>
          <p:cNvPr id="16" name="Picture 15">
            <a:extLst>
              <a:ext uri="{FF2B5EF4-FFF2-40B4-BE49-F238E27FC236}">
                <a16:creationId xmlns:a16="http://schemas.microsoft.com/office/drawing/2014/main" id="{81A08E4A-E7FF-8B39-4C28-A9B2C7D63A6C}"/>
              </a:ext>
            </a:extLst>
          </p:cNvPr>
          <p:cNvPicPr>
            <a:picLocks noChangeAspect="1"/>
          </p:cNvPicPr>
          <p:nvPr/>
        </p:nvPicPr>
        <p:blipFill>
          <a:blip r:embed="rId5"/>
          <a:stretch>
            <a:fillRect/>
          </a:stretch>
        </p:blipFill>
        <p:spPr>
          <a:xfrm>
            <a:off x="6096000" y="3124200"/>
            <a:ext cx="5740855" cy="2389305"/>
          </a:xfrm>
          <a:prstGeom prst="rect">
            <a:avLst/>
          </a:prstGeom>
        </p:spPr>
      </p:pic>
      <p:pic>
        <p:nvPicPr>
          <p:cNvPr id="18" name="Picture 17">
            <a:extLst>
              <a:ext uri="{FF2B5EF4-FFF2-40B4-BE49-F238E27FC236}">
                <a16:creationId xmlns:a16="http://schemas.microsoft.com/office/drawing/2014/main" id="{3E8D191A-DB1E-3FFA-53CB-549A3D69EA35}"/>
              </a:ext>
            </a:extLst>
          </p:cNvPr>
          <p:cNvPicPr>
            <a:picLocks noChangeAspect="1"/>
          </p:cNvPicPr>
          <p:nvPr/>
        </p:nvPicPr>
        <p:blipFill>
          <a:blip r:embed="rId6"/>
          <a:stretch>
            <a:fillRect/>
          </a:stretch>
        </p:blipFill>
        <p:spPr>
          <a:xfrm>
            <a:off x="6146345" y="2743411"/>
            <a:ext cx="5740855" cy="353157"/>
          </a:xfrm>
          <a:prstGeom prst="rect">
            <a:avLst/>
          </a:prstGeom>
        </p:spPr>
      </p:pic>
    </p:spTree>
    <p:extLst>
      <p:ext uri="{BB962C8B-B14F-4D97-AF65-F5344CB8AC3E}">
        <p14:creationId xmlns:p14="http://schemas.microsoft.com/office/powerpoint/2010/main" val="426923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CCC3-ABC9-A8D6-DB41-1ABA9EEEE97E}"/>
            </a:ext>
          </a:extLst>
        </p:cNvPr>
        <p:cNvGrpSpPr/>
        <p:nvPr/>
      </p:nvGrpSpPr>
      <p:grpSpPr>
        <a:xfrm>
          <a:off x="0" y="0"/>
          <a:ext cx="0" cy="0"/>
          <a:chOff x="0" y="0"/>
          <a:chExt cx="0" cy="0"/>
        </a:xfrm>
      </p:grpSpPr>
      <p:sp>
        <p:nvSpPr>
          <p:cNvPr id="17409" name="Title 4">
            <a:extLst>
              <a:ext uri="{FF2B5EF4-FFF2-40B4-BE49-F238E27FC236}">
                <a16:creationId xmlns:a16="http://schemas.microsoft.com/office/drawing/2014/main" id="{BFB387A5-9D31-927E-E8ED-06A5075EA74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457200" tIns="274320" rIns="91440" bIns="91440" numCol="1" anchor="t" anchorCtr="0" compatLnSpc="1">
            <a:prstTxWarp prst="textNoShape">
              <a:avLst/>
            </a:prstTxWarp>
          </a:bodyPr>
          <a:lstStyle/>
          <a:p>
            <a:r>
              <a:rPr lang="en-US" sz="3600" dirty="0"/>
              <a:t>2025 IC3 Critical Infrastructure</a:t>
            </a:r>
            <a:endParaRPr lang="en-US" altLang="en-US" sz="3600" dirty="0"/>
          </a:p>
        </p:txBody>
      </p:sp>
      <p:sp>
        <p:nvSpPr>
          <p:cNvPr id="3" name="TextBox 2">
            <a:extLst>
              <a:ext uri="{FF2B5EF4-FFF2-40B4-BE49-F238E27FC236}">
                <a16:creationId xmlns:a16="http://schemas.microsoft.com/office/drawing/2014/main" id="{D2A92886-BC7A-F9DE-908B-CF0DEBCAAC5E}"/>
              </a:ext>
            </a:extLst>
          </p:cNvPr>
          <p:cNvSpPr txBox="1"/>
          <p:nvPr/>
        </p:nvSpPr>
        <p:spPr>
          <a:xfrm>
            <a:off x="2995111" y="6412468"/>
            <a:ext cx="5650291" cy="369332"/>
          </a:xfrm>
          <a:prstGeom prst="rect">
            <a:avLst/>
          </a:prstGeom>
          <a:noFill/>
        </p:spPr>
        <p:txBody>
          <a:bodyPr wrap="square">
            <a:spAutoFit/>
          </a:bodyPr>
          <a:lstStyle/>
          <a:p>
            <a:r>
              <a:rPr lang="en-US" sz="1800" u="sng" dirty="0">
                <a:solidFill>
                  <a:schemeClr val="bg1">
                    <a:lumMod val="50000"/>
                    <a:lumOff val="50000"/>
                  </a:schemeClr>
                </a:solidFill>
                <a:effectLst/>
                <a:latin typeface="+mn-lt"/>
              </a:rPr>
              <a:t>ic3.gov/AnnualReport/Reports/2025_IC3Report.pdf</a:t>
            </a:r>
            <a:endParaRPr lang="en-US" u="sng" dirty="0">
              <a:solidFill>
                <a:schemeClr val="bg1">
                  <a:lumMod val="50000"/>
                  <a:lumOff val="50000"/>
                </a:schemeClr>
              </a:solidFill>
              <a:latin typeface="+mn-lt"/>
            </a:endParaRPr>
          </a:p>
        </p:txBody>
      </p:sp>
      <p:pic>
        <p:nvPicPr>
          <p:cNvPr id="5" name="Picture 4">
            <a:extLst>
              <a:ext uri="{FF2B5EF4-FFF2-40B4-BE49-F238E27FC236}">
                <a16:creationId xmlns:a16="http://schemas.microsoft.com/office/drawing/2014/main" id="{6D32A26D-908D-ED66-0AFB-3D0CBE96B993}"/>
              </a:ext>
            </a:extLst>
          </p:cNvPr>
          <p:cNvPicPr>
            <a:picLocks noChangeAspect="1"/>
          </p:cNvPicPr>
          <p:nvPr/>
        </p:nvPicPr>
        <p:blipFill>
          <a:blip r:embed="rId3"/>
          <a:stretch>
            <a:fillRect/>
          </a:stretch>
        </p:blipFill>
        <p:spPr>
          <a:xfrm>
            <a:off x="1752600" y="1170376"/>
            <a:ext cx="7772400" cy="5299363"/>
          </a:xfrm>
          <a:prstGeom prst="rect">
            <a:avLst/>
          </a:prstGeom>
        </p:spPr>
      </p:pic>
    </p:spTree>
    <p:extLst>
      <p:ext uri="{BB962C8B-B14F-4D97-AF65-F5344CB8AC3E}">
        <p14:creationId xmlns:p14="http://schemas.microsoft.com/office/powerpoint/2010/main" val="393300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D5F28-14A4-6264-CB1E-5659871AD2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4A6D0F-05D4-FFDB-5DBB-19FDA04AF31E}"/>
              </a:ext>
            </a:extLst>
          </p:cNvPr>
          <p:cNvSpPr>
            <a:spLocks noGrp="1"/>
          </p:cNvSpPr>
          <p:nvPr>
            <p:ph type="ctrTitle"/>
          </p:nvPr>
        </p:nvSpPr>
        <p:spPr/>
        <p:txBody>
          <a:bodyPr/>
          <a:lstStyle/>
          <a:p>
            <a:r>
              <a:rPr lang="en-US" dirty="0"/>
              <a:t>2025 Cyber-Enabled Fraud</a:t>
            </a:r>
          </a:p>
        </p:txBody>
      </p:sp>
      <p:pic>
        <p:nvPicPr>
          <p:cNvPr id="4" name="Picture 3">
            <a:extLst>
              <a:ext uri="{FF2B5EF4-FFF2-40B4-BE49-F238E27FC236}">
                <a16:creationId xmlns:a16="http://schemas.microsoft.com/office/drawing/2014/main" id="{C86F7B7F-3ACD-3282-954B-A8C8F21EE1CA}"/>
              </a:ext>
            </a:extLst>
          </p:cNvPr>
          <p:cNvPicPr>
            <a:picLocks noChangeAspect="1"/>
          </p:cNvPicPr>
          <p:nvPr/>
        </p:nvPicPr>
        <p:blipFill>
          <a:blip r:embed="rId3"/>
          <a:stretch>
            <a:fillRect/>
          </a:stretch>
        </p:blipFill>
        <p:spPr>
          <a:xfrm>
            <a:off x="608664" y="1295400"/>
            <a:ext cx="3210373" cy="1390844"/>
          </a:xfrm>
          <a:prstGeom prst="rect">
            <a:avLst/>
          </a:prstGeom>
        </p:spPr>
      </p:pic>
      <p:pic>
        <p:nvPicPr>
          <p:cNvPr id="6" name="Picture 5">
            <a:extLst>
              <a:ext uri="{FF2B5EF4-FFF2-40B4-BE49-F238E27FC236}">
                <a16:creationId xmlns:a16="http://schemas.microsoft.com/office/drawing/2014/main" id="{4C7EED1C-06D2-57A9-AD5D-A24FF76945E6}"/>
              </a:ext>
            </a:extLst>
          </p:cNvPr>
          <p:cNvPicPr>
            <a:picLocks noChangeAspect="1"/>
          </p:cNvPicPr>
          <p:nvPr/>
        </p:nvPicPr>
        <p:blipFill>
          <a:blip r:embed="rId4"/>
          <a:stretch>
            <a:fillRect/>
          </a:stretch>
        </p:blipFill>
        <p:spPr>
          <a:xfrm>
            <a:off x="7140772" y="1237282"/>
            <a:ext cx="4442564" cy="1501889"/>
          </a:xfrm>
          <a:prstGeom prst="rect">
            <a:avLst/>
          </a:prstGeom>
        </p:spPr>
      </p:pic>
      <p:pic>
        <p:nvPicPr>
          <p:cNvPr id="13" name="Picture 12">
            <a:extLst>
              <a:ext uri="{FF2B5EF4-FFF2-40B4-BE49-F238E27FC236}">
                <a16:creationId xmlns:a16="http://schemas.microsoft.com/office/drawing/2014/main" id="{06E204A4-8048-2D38-CE16-44551F7C7EC6}"/>
              </a:ext>
            </a:extLst>
          </p:cNvPr>
          <p:cNvPicPr>
            <a:picLocks noChangeAspect="1"/>
          </p:cNvPicPr>
          <p:nvPr/>
        </p:nvPicPr>
        <p:blipFill>
          <a:blip r:embed="rId5"/>
          <a:stretch>
            <a:fillRect/>
          </a:stretch>
        </p:blipFill>
        <p:spPr>
          <a:xfrm>
            <a:off x="1828800" y="2709132"/>
            <a:ext cx="7467600" cy="4061171"/>
          </a:xfrm>
          <a:prstGeom prst="rect">
            <a:avLst/>
          </a:prstGeom>
        </p:spPr>
      </p:pic>
    </p:spTree>
    <p:extLst>
      <p:ext uri="{BB962C8B-B14F-4D97-AF65-F5344CB8AC3E}">
        <p14:creationId xmlns:p14="http://schemas.microsoft.com/office/powerpoint/2010/main" val="3020655081"/>
      </p:ext>
    </p:extLst>
  </p:cSld>
  <p:clrMapOvr>
    <a:masterClrMapping/>
  </p:clrMapOvr>
</p:sld>
</file>

<file path=ppt/theme/theme1.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4b0805-79da-4601-91f8-e976da299ea7">
      <Terms xmlns="http://schemas.microsoft.com/office/infopath/2007/PartnerControls"/>
    </lcf76f155ced4ddcb4097134ff3c332f>
    <TaxCatchAll xmlns="7930e7e9-e5f5-4f39-b126-2ecec21c1b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F664FCAB35347AE7B1AD3EB1336BE" ma:contentTypeVersion="21" ma:contentTypeDescription="Create a new document." ma:contentTypeScope="" ma:versionID="9720f43cefee00d97065b81bb31415d1">
  <xsd:schema xmlns:xsd="http://www.w3.org/2001/XMLSchema" xmlns:xs="http://www.w3.org/2001/XMLSchema" xmlns:p="http://schemas.microsoft.com/office/2006/metadata/properties" xmlns:ns2="b7c4234e-7700-4afa-9dbb-da2a4a39e954" xmlns:ns3="a74b0805-79da-4601-91f8-e976da299ea7" xmlns:ns4="7930e7e9-e5f5-4f39-b126-2ecec21c1b10" targetNamespace="http://schemas.microsoft.com/office/2006/metadata/properties" ma:root="true" ma:fieldsID="c874310145bc453081c01b09a7904a4b" ns2:_="" ns3:_="" ns4:_="">
    <xsd:import namespace="b7c4234e-7700-4afa-9dbb-da2a4a39e954"/>
    <xsd:import namespace="a74b0805-79da-4601-91f8-e976da299ea7"/>
    <xsd:import namespace="7930e7e9-e5f5-4f39-b126-2ecec21c1b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c4234e-7700-4afa-9dbb-da2a4a39e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4b0805-79da-4601-91f8-e976da299ea7" elementFormDefault="qualified">
    <xsd:import namespace="http://schemas.microsoft.com/office/2006/documentManagement/types"/>
    <xsd:import namespace="http://schemas.microsoft.com/office/infopath/2007/PartnerControls"/>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585d4ee-cc76-484b-aa76-7d13ebd5019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30e7e9-e5f5-4f39-b126-2ecec21c1b1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9e3e705-f932-4070-93fa-296803d38dc7}" ma:internalName="TaxCatchAll" ma:showField="CatchAllData" ma:web="7930e7e9-e5f5-4f39-b126-2ecec21c1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65C8DE-E817-48DB-9B7D-F272D48B2F22}">
  <ds:schemaRefs>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2c063494-df18-4cf1-adeb-d3cf798bb327"/>
    <ds:schemaRef ds:uri="9aca7a9a-d3c9-40b0-9436-89912f2029e0"/>
    <ds:schemaRef ds:uri="b4d67eb4-036d-4213-b993-020d717e40c0"/>
    <ds:schemaRef ds:uri="e6f542b1-e6b3-427b-907f-12e2eaeaa8fe"/>
    <ds:schemaRef ds:uri="a74b0805-79da-4601-91f8-e976da299ea7"/>
    <ds:schemaRef ds:uri="7930e7e9-e5f5-4f39-b126-2ecec21c1b10"/>
  </ds:schemaRefs>
</ds:datastoreItem>
</file>

<file path=customXml/itemProps2.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3.xml><?xml version="1.0" encoding="utf-8"?>
<ds:datastoreItem xmlns:ds="http://schemas.openxmlformats.org/officeDocument/2006/customXml" ds:itemID="{ABF52A5E-253D-4505-9D92-059B63C81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c4234e-7700-4afa-9dbb-da2a4a39e954"/>
    <ds:schemaRef ds:uri="a74b0805-79da-4601-91f8-e976da299ea7"/>
    <ds:schemaRef ds:uri="7930e7e9-e5f5-4f39-b126-2ecec21c1b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CISA Template</Template>
  <TotalTime>27516</TotalTime>
  <Words>1560</Words>
  <Application>Microsoft Office PowerPoint</Application>
  <PresentationFormat>Widescreen</PresentationFormat>
  <Paragraphs>201</Paragraphs>
  <Slides>27</Slides>
  <Notes>24</Notes>
  <HiddenSlides>2</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Franklin Gothic Book</vt:lpstr>
      <vt:lpstr>Franklin Gothic Demi</vt:lpstr>
      <vt:lpstr>Segoe UI</vt:lpstr>
      <vt:lpstr>Source Sans Pro</vt:lpstr>
      <vt:lpstr>Symbol</vt:lpstr>
      <vt:lpstr>Times</vt:lpstr>
      <vt:lpstr>Times New Roman</vt:lpstr>
      <vt:lpstr>Verdana</vt:lpstr>
      <vt:lpstr>Wingdings</vt:lpstr>
      <vt:lpstr>CISA Template</vt:lpstr>
      <vt:lpstr>1_Office Theme</vt:lpstr>
      <vt:lpstr>PowerPoint Presentation</vt:lpstr>
      <vt:lpstr>PowerPoint Presentation</vt:lpstr>
      <vt:lpstr>PowerPoint Presentation</vt:lpstr>
      <vt:lpstr>PowerPoint Presentation</vt:lpstr>
      <vt:lpstr>FBI Internet Crime Report 2025</vt:lpstr>
      <vt:lpstr>Internet Crime Complaint Center (IC3) Quarter Century</vt:lpstr>
      <vt:lpstr>Internet Crime Complaint Center (IC3) 2025 By The Numbers</vt:lpstr>
      <vt:lpstr>2025 IC3 Critical Infrastructure</vt:lpstr>
      <vt:lpstr>2025 Cyber-Enabled Fraud</vt:lpstr>
      <vt:lpstr>Top Reported Transaction Types in Fraud</vt:lpstr>
      <vt:lpstr>Elder Fraud – Individuals 60+</vt:lpstr>
      <vt:lpstr>How AI Could Be Used in Fraud/Scams</vt:lpstr>
      <vt:lpstr>How AI Could Be Used in Fraud/Scams</vt:lpstr>
      <vt:lpstr>Common Types of Scams</vt:lpstr>
      <vt:lpstr>Romance Scams – How to Protect Yourself</vt:lpstr>
      <vt:lpstr>Money Mules</vt:lpstr>
      <vt:lpstr>Phishing</vt:lpstr>
      <vt:lpstr>How to Identify a Scam</vt:lpstr>
      <vt:lpstr>How to Help to Avoid a Scam</vt:lpstr>
      <vt:lpstr>Cybersecurity</vt:lpstr>
      <vt:lpstr>Where to Obtain Additional Information</vt:lpstr>
      <vt:lpstr>How to Report Fraud - FTC</vt:lpstr>
      <vt:lpstr>How to Report Internet Crime to FBI</vt:lpstr>
      <vt:lpstr>AARP - Helpline</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SED All Hands</dc:title>
  <dc:creator>Brent Logan</dc:creator>
  <cp:lastModifiedBy>Hagelstien, Warren</cp:lastModifiedBy>
  <cp:revision>13</cp:revision>
  <cp:lastPrinted>2018-12-03T14:21:26Z</cp:lastPrinted>
  <dcterms:created xsi:type="dcterms:W3CDTF">2020-04-22T18:34:10Z</dcterms:created>
  <dcterms:modified xsi:type="dcterms:W3CDTF">2026-05-19T14:26:56Z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0x010100636F664FCAB35347AE7B1AD3EB1336BE</vt:lpwstr>
  </property>
  <property fmtid="{D5CDD505-2E9C-101B-9397-08002B2CF9AE}" pid="3" name="MSIP_Label_a2eef23d-2e95-4428-9a3c-2526d95b164a_Enabled">
    <vt:lpwstr>true</vt:lpwstr>
  </property>
  <property fmtid="{D5CDD505-2E9C-101B-9397-08002B2CF9AE}" pid="4" name="MSIP_Label_a2eef23d-2e95-4428-9a3c-2526d95b164a_SetDate">
    <vt:lpwstr>2022-08-29T19:35:23Z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b5822ecf-54cd-4346-a008-f659d8cde3d5</vt:lpwstr>
  </property>
  <property fmtid="{D5CDD505-2E9C-101B-9397-08002B2CF9AE}" pid="9" name="MSIP_Label_a2eef23d-2e95-4428-9a3c-2526d95b164a_ContentBits">
    <vt:lpwstr>0</vt:lpwstr>
  </property>
  <property fmtid="{D5CDD505-2E9C-101B-9397-08002B2CF9AE}" pid="10" name="MediaServiceImageTags">
    <vt:lpwstr/>
  </property>
</Properties>
</file>